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22.jpg" ContentType="image/jpeg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8"/>
  </p:notesMasterIdLst>
  <p:sldIdLst>
    <p:sldId id="395" r:id="rId2"/>
    <p:sldId id="367" r:id="rId3"/>
    <p:sldId id="385" r:id="rId4"/>
    <p:sldId id="392" r:id="rId5"/>
    <p:sldId id="393" r:id="rId6"/>
    <p:sldId id="384" r:id="rId7"/>
    <p:sldId id="382" r:id="rId8"/>
    <p:sldId id="386" r:id="rId9"/>
    <p:sldId id="387" r:id="rId10"/>
    <p:sldId id="388" r:id="rId11"/>
    <p:sldId id="397" r:id="rId12"/>
    <p:sldId id="282" r:id="rId13"/>
    <p:sldId id="377" r:id="rId14"/>
    <p:sldId id="279" r:id="rId15"/>
    <p:sldId id="390" r:id="rId16"/>
    <p:sldId id="3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tk" initials="k" lastIdx="1" clrIdx="0">
    <p:extLst>
      <p:ext uri="{19B8F6BF-5375-455C-9EA6-DF929625EA0E}">
        <p15:presenceInfo xmlns:p15="http://schemas.microsoft.com/office/powerpoint/2012/main" userId="kt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alerindia.com/vicidialgoautodialsupportconsultancy.php" TargetMode="External"/><Relationship Id="rId13" Type="http://schemas.openxmlformats.org/officeDocument/2006/relationships/hyperlink" Target="https://www.linkedin.com/company/avyukta-intellicall1/" TargetMode="External"/><Relationship Id="rId3" Type="http://schemas.openxmlformats.org/officeDocument/2006/relationships/hyperlink" Target="https://www.dialerindia.com/video/Webinar%20-Complete%20Demo.mp4" TargetMode="External"/><Relationship Id="rId7" Type="http://schemas.openxmlformats.org/officeDocument/2006/relationships/hyperlink" Target="http://www.avyuktashop.com/" TargetMode="External"/><Relationship Id="rId12" Type="http://schemas.openxmlformats.org/officeDocument/2006/relationships/hyperlink" Target="https://www.youtube.com/channel/UCAsFNU9xLxzQYixHDnronAw/videos" TargetMode="External"/><Relationship Id="rId2" Type="http://schemas.openxmlformats.org/officeDocument/2006/relationships/hyperlink" Target="https://www.dialerindia.com/predictivedialervoipsetup-International.php" TargetMode="External"/><Relationship Id="rId1" Type="http://schemas.openxmlformats.org/officeDocument/2006/relationships/hyperlink" Target="https://www.dialerindia.com/predictivedialervoipsetup-Domestic.php" TargetMode="External"/><Relationship Id="rId6" Type="http://schemas.openxmlformats.org/officeDocument/2006/relationships/hyperlink" Target="https://saralsanchar.gov.in/admin/olmRegistration_add.php" TargetMode="External"/><Relationship Id="rId11" Type="http://schemas.openxmlformats.org/officeDocument/2006/relationships/hyperlink" Target="https://www.dialerindia.com/SLA.php" TargetMode="External"/><Relationship Id="rId5" Type="http://schemas.openxmlformats.org/officeDocument/2006/relationships/hyperlink" Target="http://dialerindia.com/downloads/samplevoiceovers.zip" TargetMode="External"/><Relationship Id="rId10" Type="http://schemas.openxmlformats.org/officeDocument/2006/relationships/hyperlink" Target="dialerphilippines.com/avyuktacrm.com/" TargetMode="External"/><Relationship Id="rId4" Type="http://schemas.openxmlformats.org/officeDocument/2006/relationships/hyperlink" Target="https://www.dialerindia.com/dialer-tutorials.php" TargetMode="External"/><Relationship Id="rId9" Type="http://schemas.openxmlformats.org/officeDocument/2006/relationships/hyperlink" Target="https://www.dialerindia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D961C-4830-4879-B4AD-6909C6519B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D9EA76B-7941-41EF-AE4F-629974B9846C}">
      <dgm:prSet custT="1"/>
      <dgm:spPr/>
      <dgm:t>
        <a:bodyPr/>
        <a:lstStyle/>
        <a:p>
          <a:pPr algn="ctr"/>
          <a:r>
            <a:rPr lang="en-IN" sz="2000" i="1" dirty="0">
              <a:latin typeface="Tw Cen MT" panose="020B0602020104020603" pitchFamily="34" charset="0"/>
            </a:rPr>
            <a:t>CRM Based Dialer - IVR - Cloud Telephony</a:t>
          </a:r>
        </a:p>
        <a:p>
          <a:pPr algn="ctr"/>
          <a:r>
            <a:rPr lang="en-IN" sz="2000" i="1" dirty="0">
              <a:latin typeface="Tw Cen MT" panose="020B0602020104020603" pitchFamily="34" charset="0"/>
            </a:rPr>
            <a:t>PRI Card - GSM Gateway - Servers - Headsets </a:t>
          </a:r>
        </a:p>
        <a:p>
          <a:pPr algn="ctr"/>
          <a:r>
            <a:rPr lang="en-IN" sz="1800" i="1" dirty="0">
              <a:latin typeface="Tw Cen MT" panose="020B0602020104020603" pitchFamily="34" charset="0"/>
            </a:rPr>
            <a:t>(FXS/FXO/IP Phone/</a:t>
          </a:r>
          <a:r>
            <a:rPr lang="en-IN" sz="1800" b="0" i="1" dirty="0">
              <a:latin typeface="Tw Cen MT" panose="020B0602020104020603" pitchFamily="34" charset="0"/>
            </a:rPr>
            <a:t>/ Press 1/ </a:t>
          </a:r>
          <a:r>
            <a:rPr lang="en-IN" sz="1800" i="1" dirty="0">
              <a:latin typeface="Tw Cen MT" panose="020B0602020104020603" pitchFamily="34" charset="0"/>
            </a:rPr>
            <a:t>IP PBX)</a:t>
          </a:r>
        </a:p>
        <a:p>
          <a:pPr algn="ctr"/>
          <a:endParaRPr lang="en-IN" sz="2000" dirty="0">
            <a:latin typeface="Tw Cen MT" panose="020B0602020104020603" pitchFamily="34" charset="0"/>
          </a:endParaRPr>
        </a:p>
      </dgm:t>
    </dgm:pt>
    <dgm:pt modelId="{C1C347AD-5189-4A61-AD86-C7F68841000B}" type="parTrans" cxnId="{B3C9791A-D925-423E-B723-40583ABD8E43}">
      <dgm:prSet/>
      <dgm:spPr/>
      <dgm:t>
        <a:bodyPr/>
        <a:lstStyle/>
        <a:p>
          <a:pPr algn="ctr"/>
          <a:endParaRPr lang="en-IN" sz="2000">
            <a:latin typeface="Tw Cen MT" panose="020B0602020104020603" pitchFamily="34" charset="0"/>
          </a:endParaRPr>
        </a:p>
      </dgm:t>
    </dgm:pt>
    <dgm:pt modelId="{8A2D5FBC-2389-4939-BBDA-D65F782D2691}" type="sibTrans" cxnId="{B3C9791A-D925-423E-B723-40583ABD8E43}">
      <dgm:prSet/>
      <dgm:spPr/>
      <dgm:t>
        <a:bodyPr/>
        <a:lstStyle/>
        <a:p>
          <a:pPr algn="ctr"/>
          <a:endParaRPr lang="en-IN" sz="2000">
            <a:latin typeface="Tw Cen MT" panose="020B0602020104020603" pitchFamily="34" charset="0"/>
          </a:endParaRPr>
        </a:p>
      </dgm:t>
    </dgm:pt>
    <dgm:pt modelId="{B6B8CE94-696E-40DF-9AF0-168D04C29856}">
      <dgm:prSet custT="1"/>
      <dgm:spPr/>
      <dgm:t>
        <a:bodyPr/>
        <a:lstStyle/>
        <a:p>
          <a:pPr algn="ctr"/>
          <a:r>
            <a:rPr lang="en-IN" sz="1800" i="1" dirty="0">
              <a:latin typeface="Tw Cen MT" panose="020B0602020104020603" pitchFamily="34" charset="0"/>
            </a:rPr>
            <a:t>Auto / Predictive / Hosted – WFH - PC Less – Android - Cloud Dialer </a:t>
          </a:r>
        </a:p>
        <a:p>
          <a:pPr algn="ctr"/>
          <a:r>
            <a:rPr lang="en-IN" sz="1800" i="1" dirty="0">
              <a:latin typeface="Tw Cen MT" panose="020B0602020104020603" pitchFamily="34" charset="0"/>
            </a:rPr>
            <a:t>DoT Approved  A / A+ Grade VoIP with/out Dialer Combo</a:t>
          </a:r>
          <a:endParaRPr lang="en-IN" sz="1800" dirty="0">
            <a:latin typeface="Tw Cen MT" panose="020B0602020104020603" pitchFamily="34" charset="0"/>
          </a:endParaRPr>
        </a:p>
      </dgm:t>
    </dgm:pt>
    <dgm:pt modelId="{8D25CD55-2D17-4EA6-88E4-68E7FED51904}" type="parTrans" cxnId="{D4219C10-A557-4EDA-9D53-09528CE00E54}">
      <dgm:prSet/>
      <dgm:spPr/>
      <dgm:t>
        <a:bodyPr/>
        <a:lstStyle/>
        <a:p>
          <a:pPr algn="ctr"/>
          <a:endParaRPr lang="en-IN" sz="2000">
            <a:latin typeface="Tw Cen MT" panose="020B0602020104020603" pitchFamily="34" charset="0"/>
          </a:endParaRPr>
        </a:p>
      </dgm:t>
    </dgm:pt>
    <dgm:pt modelId="{D0EC0E88-912A-4DDB-BAD7-3D495076EF4E}" type="sibTrans" cxnId="{D4219C10-A557-4EDA-9D53-09528CE00E54}">
      <dgm:prSet/>
      <dgm:spPr/>
      <dgm:t>
        <a:bodyPr/>
        <a:lstStyle/>
        <a:p>
          <a:pPr algn="ctr"/>
          <a:endParaRPr lang="en-IN" sz="2000">
            <a:latin typeface="Tw Cen MT" panose="020B0602020104020603" pitchFamily="34" charset="0"/>
          </a:endParaRPr>
        </a:p>
      </dgm:t>
    </dgm:pt>
    <dgm:pt modelId="{CC5918BA-EFCA-4002-B256-5503495EA47E}">
      <dgm:prSet custT="1"/>
      <dgm:spPr/>
      <dgm:t>
        <a:bodyPr/>
        <a:lstStyle/>
        <a:p>
          <a:pPr algn="ctr"/>
          <a:r>
            <a:rPr lang="en-IN" sz="1700" b="0" i="1" dirty="0">
              <a:latin typeface="Tw Cen MT" panose="020B0602020104020603" pitchFamily="34" charset="0"/>
            </a:rPr>
            <a:t>Web / Software Development/e-Com / Custom Asterisk Solutions</a:t>
          </a:r>
          <a:endParaRPr lang="en-IN" sz="1700" b="0" dirty="0">
            <a:latin typeface="Tw Cen MT" panose="020B0602020104020603" pitchFamily="34" charset="0"/>
          </a:endParaRPr>
        </a:p>
      </dgm:t>
    </dgm:pt>
    <dgm:pt modelId="{53BF60EE-1AB8-4830-8062-A838ACA848B6}" type="parTrans" cxnId="{C978AA08-D7DF-4E6F-A90B-930146168A43}">
      <dgm:prSet/>
      <dgm:spPr/>
      <dgm:t>
        <a:bodyPr/>
        <a:lstStyle/>
        <a:p>
          <a:pPr algn="ctr"/>
          <a:endParaRPr lang="en-IN" sz="2000">
            <a:latin typeface="Tw Cen MT" panose="020B0602020104020603" pitchFamily="34" charset="0"/>
          </a:endParaRPr>
        </a:p>
      </dgm:t>
    </dgm:pt>
    <dgm:pt modelId="{8BD27CB4-9C60-4F81-9C9A-CB669800193E}" type="sibTrans" cxnId="{C978AA08-D7DF-4E6F-A90B-930146168A43}">
      <dgm:prSet/>
      <dgm:spPr/>
      <dgm:t>
        <a:bodyPr/>
        <a:lstStyle/>
        <a:p>
          <a:pPr algn="ctr"/>
          <a:endParaRPr lang="en-IN" sz="2000">
            <a:latin typeface="Tw Cen MT" panose="020B0602020104020603" pitchFamily="34" charset="0"/>
          </a:endParaRPr>
        </a:p>
      </dgm:t>
    </dgm:pt>
    <dgm:pt modelId="{60C84978-87CC-4B9F-B540-2C6486C0269A}" type="pres">
      <dgm:prSet presAssocID="{222D961C-4830-4879-B4AD-6909C6519B7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3038E6D-73DE-45A4-8E22-E1AEEBA687E7}" type="pres">
      <dgm:prSet presAssocID="{0D9EA76B-7941-41EF-AE4F-629974B9846C}" presName="thickLine" presStyleLbl="alignNode1" presStyleIdx="0" presStyleCnt="3"/>
      <dgm:spPr/>
    </dgm:pt>
    <dgm:pt modelId="{24C75733-AA4B-4E30-B56F-32ED3072F6B3}" type="pres">
      <dgm:prSet presAssocID="{0D9EA76B-7941-41EF-AE4F-629974B9846C}" presName="horz1" presStyleCnt="0"/>
      <dgm:spPr/>
    </dgm:pt>
    <dgm:pt modelId="{CCD18E45-438A-4C43-A5AB-26EA96A6BF86}" type="pres">
      <dgm:prSet presAssocID="{0D9EA76B-7941-41EF-AE4F-629974B9846C}" presName="tx1" presStyleLbl="revTx" presStyleIdx="0" presStyleCnt="3" custScaleY="73004"/>
      <dgm:spPr/>
      <dgm:t>
        <a:bodyPr/>
        <a:lstStyle/>
        <a:p>
          <a:endParaRPr lang="en-GB"/>
        </a:p>
      </dgm:t>
    </dgm:pt>
    <dgm:pt modelId="{626C75FC-CF80-4FFE-917E-A93212E77663}" type="pres">
      <dgm:prSet presAssocID="{0D9EA76B-7941-41EF-AE4F-629974B9846C}" presName="vert1" presStyleCnt="0"/>
      <dgm:spPr/>
    </dgm:pt>
    <dgm:pt modelId="{C74ED669-ED30-4DC9-9D73-2E3D619FD852}" type="pres">
      <dgm:prSet presAssocID="{B6B8CE94-696E-40DF-9AF0-168D04C29856}" presName="thickLine" presStyleLbl="alignNode1" presStyleIdx="1" presStyleCnt="3"/>
      <dgm:spPr/>
    </dgm:pt>
    <dgm:pt modelId="{750CCBD6-4398-4231-AF10-5286A2092905}" type="pres">
      <dgm:prSet presAssocID="{B6B8CE94-696E-40DF-9AF0-168D04C29856}" presName="horz1" presStyleCnt="0"/>
      <dgm:spPr/>
    </dgm:pt>
    <dgm:pt modelId="{211F9C70-1455-4A62-A150-DB7D24AC4C81}" type="pres">
      <dgm:prSet presAssocID="{B6B8CE94-696E-40DF-9AF0-168D04C29856}" presName="tx1" presStyleLbl="revTx" presStyleIdx="1" presStyleCnt="3" custScaleY="56023" custLinFactNeighborY="-122"/>
      <dgm:spPr/>
      <dgm:t>
        <a:bodyPr/>
        <a:lstStyle/>
        <a:p>
          <a:endParaRPr lang="en-GB"/>
        </a:p>
      </dgm:t>
    </dgm:pt>
    <dgm:pt modelId="{5FE878BD-19F1-412B-A05A-0E1DB9383866}" type="pres">
      <dgm:prSet presAssocID="{B6B8CE94-696E-40DF-9AF0-168D04C29856}" presName="vert1" presStyleCnt="0"/>
      <dgm:spPr/>
    </dgm:pt>
    <dgm:pt modelId="{4C7AFCD5-15BC-48AE-B08F-98D82751C33F}" type="pres">
      <dgm:prSet presAssocID="{CC5918BA-EFCA-4002-B256-5503495EA47E}" presName="thickLine" presStyleLbl="alignNode1" presStyleIdx="2" presStyleCnt="3"/>
      <dgm:spPr/>
    </dgm:pt>
    <dgm:pt modelId="{7FF70556-EA9F-467F-9EBD-B60DAAFFB793}" type="pres">
      <dgm:prSet presAssocID="{CC5918BA-EFCA-4002-B256-5503495EA47E}" presName="horz1" presStyleCnt="0"/>
      <dgm:spPr/>
    </dgm:pt>
    <dgm:pt modelId="{36B60D4A-E1A7-4A43-822E-80B23BC0C654}" type="pres">
      <dgm:prSet presAssocID="{CC5918BA-EFCA-4002-B256-5503495EA47E}" presName="tx1" presStyleLbl="revTx" presStyleIdx="2" presStyleCnt="3" custScaleY="74916"/>
      <dgm:spPr/>
      <dgm:t>
        <a:bodyPr/>
        <a:lstStyle/>
        <a:p>
          <a:endParaRPr lang="en-GB"/>
        </a:p>
      </dgm:t>
    </dgm:pt>
    <dgm:pt modelId="{353E182E-F661-4AFD-AC45-2D134ABCCA5D}" type="pres">
      <dgm:prSet presAssocID="{CC5918BA-EFCA-4002-B256-5503495EA47E}" presName="vert1" presStyleCnt="0"/>
      <dgm:spPr/>
    </dgm:pt>
  </dgm:ptLst>
  <dgm:cxnLst>
    <dgm:cxn modelId="{C978AA08-D7DF-4E6F-A90B-930146168A43}" srcId="{222D961C-4830-4879-B4AD-6909C6519B72}" destId="{CC5918BA-EFCA-4002-B256-5503495EA47E}" srcOrd="2" destOrd="0" parTransId="{53BF60EE-1AB8-4830-8062-A838ACA848B6}" sibTransId="{8BD27CB4-9C60-4F81-9C9A-CB669800193E}"/>
    <dgm:cxn modelId="{A597712E-4CD5-4E29-B983-63EF4D9B442F}" type="presOf" srcId="{222D961C-4830-4879-B4AD-6909C6519B72}" destId="{60C84978-87CC-4B9F-B540-2C6486C0269A}" srcOrd="0" destOrd="0" presId="urn:microsoft.com/office/officeart/2008/layout/LinedList"/>
    <dgm:cxn modelId="{DAB3D0A0-E525-41D2-983D-68F244195858}" type="presOf" srcId="{CC5918BA-EFCA-4002-B256-5503495EA47E}" destId="{36B60D4A-E1A7-4A43-822E-80B23BC0C654}" srcOrd="0" destOrd="0" presId="urn:microsoft.com/office/officeart/2008/layout/LinedList"/>
    <dgm:cxn modelId="{D4219C10-A557-4EDA-9D53-09528CE00E54}" srcId="{222D961C-4830-4879-B4AD-6909C6519B72}" destId="{B6B8CE94-696E-40DF-9AF0-168D04C29856}" srcOrd="1" destOrd="0" parTransId="{8D25CD55-2D17-4EA6-88E4-68E7FED51904}" sibTransId="{D0EC0E88-912A-4DDB-BAD7-3D495076EF4E}"/>
    <dgm:cxn modelId="{6F364442-F047-43AA-BD88-463E8A13C6FA}" type="presOf" srcId="{B6B8CE94-696E-40DF-9AF0-168D04C29856}" destId="{211F9C70-1455-4A62-A150-DB7D24AC4C81}" srcOrd="0" destOrd="0" presId="urn:microsoft.com/office/officeart/2008/layout/LinedList"/>
    <dgm:cxn modelId="{92AFAC8B-50FC-48C6-8891-B1FE7FC7D68B}" type="presOf" srcId="{0D9EA76B-7941-41EF-AE4F-629974B9846C}" destId="{CCD18E45-438A-4C43-A5AB-26EA96A6BF86}" srcOrd="0" destOrd="0" presId="urn:microsoft.com/office/officeart/2008/layout/LinedList"/>
    <dgm:cxn modelId="{B3C9791A-D925-423E-B723-40583ABD8E43}" srcId="{222D961C-4830-4879-B4AD-6909C6519B72}" destId="{0D9EA76B-7941-41EF-AE4F-629974B9846C}" srcOrd="0" destOrd="0" parTransId="{C1C347AD-5189-4A61-AD86-C7F68841000B}" sibTransId="{8A2D5FBC-2389-4939-BBDA-D65F782D2691}"/>
    <dgm:cxn modelId="{FB9E5C9F-0F5E-4F09-8127-53563B7C1ABE}" type="presParOf" srcId="{60C84978-87CC-4B9F-B540-2C6486C0269A}" destId="{13038E6D-73DE-45A4-8E22-E1AEEBA687E7}" srcOrd="0" destOrd="0" presId="urn:microsoft.com/office/officeart/2008/layout/LinedList"/>
    <dgm:cxn modelId="{E1900215-8D10-42C3-9D47-2D7DE6E4DEAF}" type="presParOf" srcId="{60C84978-87CC-4B9F-B540-2C6486C0269A}" destId="{24C75733-AA4B-4E30-B56F-32ED3072F6B3}" srcOrd="1" destOrd="0" presId="urn:microsoft.com/office/officeart/2008/layout/LinedList"/>
    <dgm:cxn modelId="{906D0292-D589-42BA-AC60-214A4837D48D}" type="presParOf" srcId="{24C75733-AA4B-4E30-B56F-32ED3072F6B3}" destId="{CCD18E45-438A-4C43-A5AB-26EA96A6BF86}" srcOrd="0" destOrd="0" presId="urn:microsoft.com/office/officeart/2008/layout/LinedList"/>
    <dgm:cxn modelId="{FB6AC635-5961-4733-80FE-94D38CFCBDA9}" type="presParOf" srcId="{24C75733-AA4B-4E30-B56F-32ED3072F6B3}" destId="{626C75FC-CF80-4FFE-917E-A93212E77663}" srcOrd="1" destOrd="0" presId="urn:microsoft.com/office/officeart/2008/layout/LinedList"/>
    <dgm:cxn modelId="{4FDBB4E6-6F54-48B7-8C16-596E7DB7B470}" type="presParOf" srcId="{60C84978-87CC-4B9F-B540-2C6486C0269A}" destId="{C74ED669-ED30-4DC9-9D73-2E3D619FD852}" srcOrd="2" destOrd="0" presId="urn:microsoft.com/office/officeart/2008/layout/LinedList"/>
    <dgm:cxn modelId="{EF565EF9-7653-4877-81D5-313E41035371}" type="presParOf" srcId="{60C84978-87CC-4B9F-B540-2C6486C0269A}" destId="{750CCBD6-4398-4231-AF10-5286A2092905}" srcOrd="3" destOrd="0" presId="urn:microsoft.com/office/officeart/2008/layout/LinedList"/>
    <dgm:cxn modelId="{B01A55DA-10B9-4845-BEC4-AF3F1A7157C7}" type="presParOf" srcId="{750CCBD6-4398-4231-AF10-5286A2092905}" destId="{211F9C70-1455-4A62-A150-DB7D24AC4C81}" srcOrd="0" destOrd="0" presId="urn:microsoft.com/office/officeart/2008/layout/LinedList"/>
    <dgm:cxn modelId="{561F4A7C-1C48-434A-A7E2-D4225E218CCA}" type="presParOf" srcId="{750CCBD6-4398-4231-AF10-5286A2092905}" destId="{5FE878BD-19F1-412B-A05A-0E1DB9383866}" srcOrd="1" destOrd="0" presId="urn:microsoft.com/office/officeart/2008/layout/LinedList"/>
    <dgm:cxn modelId="{170F58A1-4297-4329-8FE5-3B905EE852E2}" type="presParOf" srcId="{60C84978-87CC-4B9F-B540-2C6486C0269A}" destId="{4C7AFCD5-15BC-48AE-B08F-98D82751C33F}" srcOrd="4" destOrd="0" presId="urn:microsoft.com/office/officeart/2008/layout/LinedList"/>
    <dgm:cxn modelId="{A604AC00-AF4A-4566-BC28-13016464B5D8}" type="presParOf" srcId="{60C84978-87CC-4B9F-B540-2C6486C0269A}" destId="{7FF70556-EA9F-467F-9EBD-B60DAAFFB793}" srcOrd="5" destOrd="0" presId="urn:microsoft.com/office/officeart/2008/layout/LinedList"/>
    <dgm:cxn modelId="{D36E4B39-255C-4B49-84B8-BB224DC479C0}" type="presParOf" srcId="{7FF70556-EA9F-467F-9EBD-B60DAAFFB793}" destId="{36B60D4A-E1A7-4A43-822E-80B23BC0C654}" srcOrd="0" destOrd="0" presId="urn:microsoft.com/office/officeart/2008/layout/LinedList"/>
    <dgm:cxn modelId="{B1ED88BE-E928-4855-9BAF-3D8C15B3B397}" type="presParOf" srcId="{7FF70556-EA9F-467F-9EBD-B60DAAFFB793}" destId="{353E182E-F661-4AFD-AC45-2D134ABCCA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CB4BC-8DC0-4F70-86A1-3CDC8DEA423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A91E220-8A8D-4A83-94BD-A484F4B44127}">
      <dgm:prSet phldrT="[Text]" custT="1"/>
      <dgm:spPr/>
      <dgm:t>
        <a:bodyPr/>
        <a:lstStyle/>
        <a:p>
          <a:r>
            <a:rPr lang="en-IN" sz="1300" b="1" i="1" dirty="0"/>
            <a:t>Predictive / Auto Dialer: Current Calls/ Output X 400%</a:t>
          </a:r>
        </a:p>
      </dgm:t>
    </dgm:pt>
    <dgm:pt modelId="{5155A8DE-0E8F-4659-82E2-BF07B8956830}" type="parTrans" cxnId="{7623A34E-9EFA-4933-BAA8-E3602863BAFB}">
      <dgm:prSet/>
      <dgm:spPr/>
      <dgm:t>
        <a:bodyPr/>
        <a:lstStyle/>
        <a:p>
          <a:endParaRPr lang="en-IN"/>
        </a:p>
      </dgm:t>
    </dgm:pt>
    <dgm:pt modelId="{332E978F-06D3-4037-87FD-A4D202081BF2}" type="sibTrans" cxnId="{7623A34E-9EFA-4933-BAA8-E3602863BAFB}">
      <dgm:prSet custT="1"/>
      <dgm:spPr/>
      <dgm:t>
        <a:bodyPr/>
        <a:lstStyle/>
        <a:p>
          <a:endParaRPr lang="en-IN" sz="1300" b="1" i="1"/>
        </a:p>
      </dgm:t>
    </dgm:pt>
    <dgm:pt modelId="{89018251-E454-43A0-B3B0-F14626CD1153}">
      <dgm:prSet phldrT="[Text]" custT="1"/>
      <dgm:spPr/>
      <dgm:t>
        <a:bodyPr/>
        <a:lstStyle/>
        <a:p>
          <a:r>
            <a:rPr lang="en-IN" sz="1300" b="1" i="1" dirty="0"/>
            <a:t>Hosted / Premised / BPO / DoT VoIP / PRI / GSM Gateway</a:t>
          </a:r>
        </a:p>
      </dgm:t>
    </dgm:pt>
    <dgm:pt modelId="{235E5462-B7E0-413E-844E-B25717E0C8B0}" type="parTrans" cxnId="{FC2E0EDB-25EF-4F69-A9AB-776E8E2B8C44}">
      <dgm:prSet/>
      <dgm:spPr/>
      <dgm:t>
        <a:bodyPr/>
        <a:lstStyle/>
        <a:p>
          <a:endParaRPr lang="en-IN"/>
        </a:p>
      </dgm:t>
    </dgm:pt>
    <dgm:pt modelId="{36FF4028-7A4B-43B3-8C73-FA48AC1979E4}" type="sibTrans" cxnId="{FC2E0EDB-25EF-4F69-A9AB-776E8E2B8C44}">
      <dgm:prSet custT="1"/>
      <dgm:spPr/>
      <dgm:t>
        <a:bodyPr/>
        <a:lstStyle/>
        <a:p>
          <a:endParaRPr lang="en-IN" sz="1300" b="1" i="1"/>
        </a:p>
      </dgm:t>
    </dgm:pt>
    <dgm:pt modelId="{3D723D40-FF75-4AB6-8934-C0054C82CB8E}">
      <dgm:prSet phldrT="[Text]" custT="1"/>
      <dgm:spPr/>
      <dgm:t>
        <a:bodyPr/>
        <a:lstStyle/>
        <a:p>
          <a:r>
            <a:rPr lang="en-IN" sz="1300" b="1" i="1" dirty="0"/>
            <a:t>Smart IVR / Cloud Telephony / Omni Channel / CRM / API</a:t>
          </a:r>
        </a:p>
      </dgm:t>
    </dgm:pt>
    <dgm:pt modelId="{D07A99D9-806A-42B4-A615-8F2339083CD0}" type="parTrans" cxnId="{593AE888-CA75-4628-BB25-F1195C8C1E0A}">
      <dgm:prSet/>
      <dgm:spPr/>
      <dgm:t>
        <a:bodyPr/>
        <a:lstStyle/>
        <a:p>
          <a:endParaRPr lang="en-IN"/>
        </a:p>
      </dgm:t>
    </dgm:pt>
    <dgm:pt modelId="{B1C93125-8190-4081-9405-4C232D5D1F55}" type="sibTrans" cxnId="{593AE888-CA75-4628-BB25-F1195C8C1E0A}">
      <dgm:prSet custT="1"/>
      <dgm:spPr/>
      <dgm:t>
        <a:bodyPr/>
        <a:lstStyle/>
        <a:p>
          <a:endParaRPr lang="en-IN" sz="1300" b="1" i="1"/>
        </a:p>
      </dgm:t>
    </dgm:pt>
    <dgm:pt modelId="{D04E1476-72B4-4E4A-84C3-290C122D2FDA}">
      <dgm:prSet phldrT="[Text]" custT="1"/>
      <dgm:spPr/>
      <dgm:t>
        <a:bodyPr/>
        <a:lstStyle/>
        <a:p>
          <a:r>
            <a:rPr lang="en-IN" sz="1300" b="1" i="1" dirty="0"/>
            <a:t>OBD / Press 1/ Voice SMS / Masking / OTP / 1800</a:t>
          </a:r>
        </a:p>
      </dgm:t>
    </dgm:pt>
    <dgm:pt modelId="{01AC0B50-165F-4A7A-82CB-7E4F5D60FF17}" type="parTrans" cxnId="{312ECBD0-C947-4E6F-B2B9-228CFAD2FF75}">
      <dgm:prSet/>
      <dgm:spPr/>
      <dgm:t>
        <a:bodyPr/>
        <a:lstStyle/>
        <a:p>
          <a:endParaRPr lang="en-IN"/>
        </a:p>
      </dgm:t>
    </dgm:pt>
    <dgm:pt modelId="{3A0E23EF-FA18-4DAB-881B-B8C4EEF265BD}" type="sibTrans" cxnId="{312ECBD0-C947-4E6F-B2B9-228CFAD2FF75}">
      <dgm:prSet custT="1"/>
      <dgm:spPr/>
      <dgm:t>
        <a:bodyPr/>
        <a:lstStyle/>
        <a:p>
          <a:endParaRPr lang="en-IN" sz="1300" b="1" i="1"/>
        </a:p>
      </dgm:t>
    </dgm:pt>
    <dgm:pt modelId="{5B31FCBB-F8EE-4D9A-A2D0-9E0DAB6359F1}">
      <dgm:prSet phldrT="[Text]" custT="1"/>
      <dgm:spPr/>
      <dgm:t>
        <a:bodyPr/>
        <a:lstStyle/>
        <a:p>
          <a:r>
            <a:rPr lang="en-IN" sz="1300" b="1" i="1" dirty="0"/>
            <a:t>Survey / Appointment Setting / Lead Generation</a:t>
          </a:r>
        </a:p>
      </dgm:t>
    </dgm:pt>
    <dgm:pt modelId="{F05B2D2F-C0E3-4030-94B6-4D3D8CB51296}" type="parTrans" cxnId="{F53E84A8-CB17-41B0-BDB0-A6E5883F1913}">
      <dgm:prSet/>
      <dgm:spPr/>
      <dgm:t>
        <a:bodyPr/>
        <a:lstStyle/>
        <a:p>
          <a:endParaRPr lang="en-IN"/>
        </a:p>
      </dgm:t>
    </dgm:pt>
    <dgm:pt modelId="{EB5534F4-A437-43FE-ABD3-CC04D8986485}" type="sibTrans" cxnId="{F53E84A8-CB17-41B0-BDB0-A6E5883F1913}">
      <dgm:prSet custT="1"/>
      <dgm:spPr/>
      <dgm:t>
        <a:bodyPr/>
        <a:lstStyle/>
        <a:p>
          <a:endParaRPr lang="en-IN" sz="1300" b="1" i="1"/>
        </a:p>
      </dgm:t>
    </dgm:pt>
    <dgm:pt modelId="{DD7189ED-2FE8-4FDB-AE96-BF306B361018}">
      <dgm:prSet phldrT="[Text]" custT="1"/>
      <dgm:spPr/>
      <dgm:t>
        <a:bodyPr/>
        <a:lstStyle/>
        <a:p>
          <a:r>
            <a:rPr lang="en-IN" sz="1300" b="1" i="1" dirty="0"/>
            <a:t>Domestic International Call Center / BPO Setup</a:t>
          </a:r>
        </a:p>
      </dgm:t>
    </dgm:pt>
    <dgm:pt modelId="{216BCD85-7B79-44B4-99D9-E30614BF3738}" type="parTrans" cxnId="{FB562AB7-2920-4872-A4BF-A00F56B4220D}">
      <dgm:prSet/>
      <dgm:spPr/>
      <dgm:t>
        <a:bodyPr/>
        <a:lstStyle/>
        <a:p>
          <a:endParaRPr lang="en-IN"/>
        </a:p>
      </dgm:t>
    </dgm:pt>
    <dgm:pt modelId="{3ACA2EA2-73CF-4B17-8B47-569FFFE44667}" type="sibTrans" cxnId="{FB562AB7-2920-4872-A4BF-A00F56B4220D}">
      <dgm:prSet custT="1"/>
      <dgm:spPr/>
      <dgm:t>
        <a:bodyPr/>
        <a:lstStyle/>
        <a:p>
          <a:endParaRPr lang="en-IN" sz="1300" b="1" i="1"/>
        </a:p>
      </dgm:t>
    </dgm:pt>
    <dgm:pt modelId="{C00B0859-EB4E-4BB5-96F6-AFC7EFD65157}" type="pres">
      <dgm:prSet presAssocID="{EE0CB4BC-8DC0-4F70-86A1-3CDC8DEA423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1B9B45-2A1F-4BB6-AA19-2A13D191680A}" type="pres">
      <dgm:prSet presAssocID="{EE0CB4BC-8DC0-4F70-86A1-3CDC8DEA4231}" presName="wedge1" presStyleLbl="node1" presStyleIdx="0" presStyleCnt="6" custScaleX="100900" custScaleY="95008" custLinFactNeighborX="-403"/>
      <dgm:spPr/>
      <dgm:t>
        <a:bodyPr/>
        <a:lstStyle/>
        <a:p>
          <a:endParaRPr lang="en-GB"/>
        </a:p>
      </dgm:t>
    </dgm:pt>
    <dgm:pt modelId="{057E9D5C-358D-41A7-8619-4CC02ACC40FD}" type="pres">
      <dgm:prSet presAssocID="{EE0CB4BC-8DC0-4F70-86A1-3CDC8DEA4231}" presName="dummy1a" presStyleCnt="0"/>
      <dgm:spPr/>
    </dgm:pt>
    <dgm:pt modelId="{4AF4C5FC-A5CE-4555-B9C6-597A7E1137B5}" type="pres">
      <dgm:prSet presAssocID="{EE0CB4BC-8DC0-4F70-86A1-3CDC8DEA4231}" presName="dummy1b" presStyleCnt="0"/>
      <dgm:spPr/>
    </dgm:pt>
    <dgm:pt modelId="{A1834744-0E0B-4AEC-BE7C-BEED6B5237B3}" type="pres">
      <dgm:prSet presAssocID="{EE0CB4BC-8DC0-4F70-86A1-3CDC8DEA423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5D4EC1-1FE5-4478-AEFB-88DF5B77BC62}" type="pres">
      <dgm:prSet presAssocID="{EE0CB4BC-8DC0-4F70-86A1-3CDC8DEA4231}" presName="wedge2" presStyleLbl="node1" presStyleIdx="1" presStyleCnt="6" custScaleX="100934" custScaleY="107036"/>
      <dgm:spPr/>
      <dgm:t>
        <a:bodyPr/>
        <a:lstStyle/>
        <a:p>
          <a:endParaRPr lang="en-GB"/>
        </a:p>
      </dgm:t>
    </dgm:pt>
    <dgm:pt modelId="{487A1A34-B15F-44EB-B506-1A59061D9936}" type="pres">
      <dgm:prSet presAssocID="{EE0CB4BC-8DC0-4F70-86A1-3CDC8DEA4231}" presName="dummy2a" presStyleCnt="0"/>
      <dgm:spPr/>
    </dgm:pt>
    <dgm:pt modelId="{33B91DE8-E178-4C2D-BD9E-02D12971EE22}" type="pres">
      <dgm:prSet presAssocID="{EE0CB4BC-8DC0-4F70-86A1-3CDC8DEA4231}" presName="dummy2b" presStyleCnt="0"/>
      <dgm:spPr/>
    </dgm:pt>
    <dgm:pt modelId="{E6E0B8F9-284D-4039-9850-0BA47D2D8696}" type="pres">
      <dgm:prSet presAssocID="{EE0CB4BC-8DC0-4F70-86A1-3CDC8DEA423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471170-13EC-4742-A1AF-A809F450275D}" type="pres">
      <dgm:prSet presAssocID="{EE0CB4BC-8DC0-4F70-86A1-3CDC8DEA4231}" presName="wedge3" presStyleLbl="node1" presStyleIdx="2" presStyleCnt="6" custScaleX="104780" custScaleY="103594" custLinFactNeighborX="-403" custLinFactNeighborY="-339"/>
      <dgm:spPr/>
      <dgm:t>
        <a:bodyPr/>
        <a:lstStyle/>
        <a:p>
          <a:endParaRPr lang="en-GB"/>
        </a:p>
      </dgm:t>
    </dgm:pt>
    <dgm:pt modelId="{9B122CC3-657F-4251-A32E-2144786D6252}" type="pres">
      <dgm:prSet presAssocID="{EE0CB4BC-8DC0-4F70-86A1-3CDC8DEA4231}" presName="dummy3a" presStyleCnt="0"/>
      <dgm:spPr/>
    </dgm:pt>
    <dgm:pt modelId="{4444BCDF-3FEF-498E-93B7-96CD47F333A8}" type="pres">
      <dgm:prSet presAssocID="{EE0CB4BC-8DC0-4F70-86A1-3CDC8DEA4231}" presName="dummy3b" presStyleCnt="0"/>
      <dgm:spPr/>
    </dgm:pt>
    <dgm:pt modelId="{1DD45D41-577C-484C-AF03-6A01D597CEA7}" type="pres">
      <dgm:prSet presAssocID="{EE0CB4BC-8DC0-4F70-86A1-3CDC8DEA423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973CF9-3D22-48BC-AE55-7C8F6C403AE3}" type="pres">
      <dgm:prSet presAssocID="{EE0CB4BC-8DC0-4F70-86A1-3CDC8DEA4231}" presName="wedge4" presStyleLbl="node1" presStyleIdx="3" presStyleCnt="6"/>
      <dgm:spPr/>
      <dgm:t>
        <a:bodyPr/>
        <a:lstStyle/>
        <a:p>
          <a:endParaRPr lang="en-GB"/>
        </a:p>
      </dgm:t>
    </dgm:pt>
    <dgm:pt modelId="{114BF538-8BC5-422D-91B5-1998524C940C}" type="pres">
      <dgm:prSet presAssocID="{EE0CB4BC-8DC0-4F70-86A1-3CDC8DEA4231}" presName="dummy4a" presStyleCnt="0"/>
      <dgm:spPr/>
    </dgm:pt>
    <dgm:pt modelId="{D77C9EC8-9A3C-454B-92BC-9564C9D07090}" type="pres">
      <dgm:prSet presAssocID="{EE0CB4BC-8DC0-4F70-86A1-3CDC8DEA4231}" presName="dummy4b" presStyleCnt="0"/>
      <dgm:spPr/>
    </dgm:pt>
    <dgm:pt modelId="{AD5E12A6-5CDA-4640-B087-B6ED1ECAB63E}" type="pres">
      <dgm:prSet presAssocID="{EE0CB4BC-8DC0-4F70-86A1-3CDC8DEA423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3C8795-D5DA-4D12-9583-DFBF550F2B54}" type="pres">
      <dgm:prSet presAssocID="{EE0CB4BC-8DC0-4F70-86A1-3CDC8DEA4231}" presName="wedge5" presStyleLbl="node1" presStyleIdx="4" presStyleCnt="6" custScaleY="108308"/>
      <dgm:spPr/>
      <dgm:t>
        <a:bodyPr/>
        <a:lstStyle/>
        <a:p>
          <a:endParaRPr lang="en-GB"/>
        </a:p>
      </dgm:t>
    </dgm:pt>
    <dgm:pt modelId="{DA34D011-915A-409F-B386-77DCDB277332}" type="pres">
      <dgm:prSet presAssocID="{EE0CB4BC-8DC0-4F70-86A1-3CDC8DEA4231}" presName="dummy5a" presStyleCnt="0"/>
      <dgm:spPr/>
    </dgm:pt>
    <dgm:pt modelId="{34A55EC5-8798-46D0-9B82-EAC379B87DFD}" type="pres">
      <dgm:prSet presAssocID="{EE0CB4BC-8DC0-4F70-86A1-3CDC8DEA4231}" presName="dummy5b" presStyleCnt="0"/>
      <dgm:spPr/>
    </dgm:pt>
    <dgm:pt modelId="{C3B7B768-C56C-49DE-BC63-32750436E273}" type="pres">
      <dgm:prSet presAssocID="{EE0CB4BC-8DC0-4F70-86A1-3CDC8DEA423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34D826-8DDE-488E-9C0B-522F22617351}" type="pres">
      <dgm:prSet presAssocID="{EE0CB4BC-8DC0-4F70-86A1-3CDC8DEA4231}" presName="wedge6" presStyleLbl="node1" presStyleIdx="5" presStyleCnt="6" custScaleX="107534"/>
      <dgm:spPr/>
      <dgm:t>
        <a:bodyPr/>
        <a:lstStyle/>
        <a:p>
          <a:endParaRPr lang="en-GB"/>
        </a:p>
      </dgm:t>
    </dgm:pt>
    <dgm:pt modelId="{ADCF7335-97B5-44FF-AFAE-87DB2E0FC2AE}" type="pres">
      <dgm:prSet presAssocID="{EE0CB4BC-8DC0-4F70-86A1-3CDC8DEA4231}" presName="dummy6a" presStyleCnt="0"/>
      <dgm:spPr/>
    </dgm:pt>
    <dgm:pt modelId="{4489C4F9-E718-4679-9C9A-EE0C5EADD671}" type="pres">
      <dgm:prSet presAssocID="{EE0CB4BC-8DC0-4F70-86A1-3CDC8DEA4231}" presName="dummy6b" presStyleCnt="0"/>
      <dgm:spPr/>
    </dgm:pt>
    <dgm:pt modelId="{CF378C46-2B8E-4C44-92D6-3A915A7E55DE}" type="pres">
      <dgm:prSet presAssocID="{EE0CB4BC-8DC0-4F70-86A1-3CDC8DEA423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01C315-6C2F-48CE-A239-DCC45674AF2A}" type="pres">
      <dgm:prSet presAssocID="{332E978F-06D3-4037-87FD-A4D202081BF2}" presName="arrowWedge1" presStyleLbl="fgSibTrans2D1" presStyleIdx="0" presStyleCnt="6" custScaleX="110592" custScaleY="100106" custLinFactNeighborX="-1056" custLinFactNeighborY="1135"/>
      <dgm:spPr/>
    </dgm:pt>
    <dgm:pt modelId="{DA095776-6621-4033-AB91-E01E0DB0925B}" type="pres">
      <dgm:prSet presAssocID="{EB5534F4-A437-43FE-ABD3-CC04D8986485}" presName="arrowWedge2" presStyleLbl="fgSibTrans2D1" presStyleIdx="1" presStyleCnt="6" custScaleX="101979" custScaleY="106621"/>
      <dgm:spPr/>
    </dgm:pt>
    <dgm:pt modelId="{7364C55A-001B-493C-AA8A-E3FE4192940C}" type="pres">
      <dgm:prSet presAssocID="{3ACA2EA2-73CF-4B17-8B47-569FFFE44667}" presName="arrowWedge3" presStyleLbl="fgSibTrans2D1" presStyleIdx="2" presStyleCnt="6"/>
      <dgm:spPr/>
    </dgm:pt>
    <dgm:pt modelId="{AA09D11F-DEEC-410F-9E57-83AFF1A8A0E0}" type="pres">
      <dgm:prSet presAssocID="{36FF4028-7A4B-43B3-8C73-FA48AC1979E4}" presName="arrowWedge4" presStyleLbl="fgSibTrans2D1" presStyleIdx="3" presStyleCnt="6"/>
      <dgm:spPr/>
    </dgm:pt>
    <dgm:pt modelId="{537B7C48-88C4-4FD2-A89B-0750610A6AAF}" type="pres">
      <dgm:prSet presAssocID="{B1C93125-8190-4081-9405-4C232D5D1F55}" presName="arrowWedge5" presStyleLbl="fgSibTrans2D1" presStyleIdx="4" presStyleCnt="6"/>
      <dgm:spPr/>
    </dgm:pt>
    <dgm:pt modelId="{8F64BB42-F776-4AA4-92D4-9CB8323CE266}" type="pres">
      <dgm:prSet presAssocID="{3A0E23EF-FA18-4DAB-881B-B8C4EEF265BD}" presName="arrowWedge6" presStyleLbl="fgSibTrans2D1" presStyleIdx="5" presStyleCnt="6"/>
      <dgm:spPr/>
    </dgm:pt>
  </dgm:ptLst>
  <dgm:cxnLst>
    <dgm:cxn modelId="{720385E6-814E-4C26-BA07-FBB6E11032B5}" type="presOf" srcId="{3D723D40-FF75-4AB6-8934-C0054C82CB8E}" destId="{153C8795-D5DA-4D12-9583-DFBF550F2B54}" srcOrd="0" destOrd="0" presId="urn:microsoft.com/office/officeart/2005/8/layout/cycle8"/>
    <dgm:cxn modelId="{A4F6465C-1F55-437F-941B-695671528B8F}" type="presOf" srcId="{89018251-E454-43A0-B3B0-F14626CD1153}" destId="{49973CF9-3D22-48BC-AE55-7C8F6C403AE3}" srcOrd="0" destOrd="0" presId="urn:microsoft.com/office/officeart/2005/8/layout/cycle8"/>
    <dgm:cxn modelId="{9232F133-2BBA-4AB3-8E04-DBFC315A6E49}" type="presOf" srcId="{D04E1476-72B4-4E4A-84C3-290C122D2FDA}" destId="{CF378C46-2B8E-4C44-92D6-3A915A7E55DE}" srcOrd="1" destOrd="0" presId="urn:microsoft.com/office/officeart/2005/8/layout/cycle8"/>
    <dgm:cxn modelId="{F53E84A8-CB17-41B0-BDB0-A6E5883F1913}" srcId="{EE0CB4BC-8DC0-4F70-86A1-3CDC8DEA4231}" destId="{5B31FCBB-F8EE-4D9A-A2D0-9E0DAB6359F1}" srcOrd="1" destOrd="0" parTransId="{F05B2D2F-C0E3-4030-94B6-4D3D8CB51296}" sibTransId="{EB5534F4-A437-43FE-ABD3-CC04D8986485}"/>
    <dgm:cxn modelId="{961F43BD-4CA9-49A1-9E98-7287E33FC066}" type="presOf" srcId="{7A91E220-8A8D-4A83-94BD-A484F4B44127}" destId="{A1834744-0E0B-4AEC-BE7C-BEED6B5237B3}" srcOrd="1" destOrd="0" presId="urn:microsoft.com/office/officeart/2005/8/layout/cycle8"/>
    <dgm:cxn modelId="{5EEC0C06-F376-4D11-95E9-DB1231B154ED}" type="presOf" srcId="{3D723D40-FF75-4AB6-8934-C0054C82CB8E}" destId="{C3B7B768-C56C-49DE-BC63-32750436E273}" srcOrd="1" destOrd="0" presId="urn:microsoft.com/office/officeart/2005/8/layout/cycle8"/>
    <dgm:cxn modelId="{6B5842E3-CEE5-48DC-AF6C-17EAC2832777}" type="presOf" srcId="{DD7189ED-2FE8-4FDB-AE96-BF306B361018}" destId="{F0471170-13EC-4742-A1AF-A809F450275D}" srcOrd="0" destOrd="0" presId="urn:microsoft.com/office/officeart/2005/8/layout/cycle8"/>
    <dgm:cxn modelId="{FC2E0EDB-25EF-4F69-A9AB-776E8E2B8C44}" srcId="{EE0CB4BC-8DC0-4F70-86A1-3CDC8DEA4231}" destId="{89018251-E454-43A0-B3B0-F14626CD1153}" srcOrd="3" destOrd="0" parTransId="{235E5462-B7E0-413E-844E-B25717E0C8B0}" sibTransId="{36FF4028-7A4B-43B3-8C73-FA48AC1979E4}"/>
    <dgm:cxn modelId="{5FFB9A47-4625-4C26-A282-E96DE5FD689E}" type="presOf" srcId="{EE0CB4BC-8DC0-4F70-86A1-3CDC8DEA4231}" destId="{C00B0859-EB4E-4BB5-96F6-AFC7EFD65157}" srcOrd="0" destOrd="0" presId="urn:microsoft.com/office/officeart/2005/8/layout/cycle8"/>
    <dgm:cxn modelId="{204CF272-8AD8-4EBB-BCA5-CF8F02B56DC6}" type="presOf" srcId="{5B31FCBB-F8EE-4D9A-A2D0-9E0DAB6359F1}" destId="{5D5D4EC1-1FE5-4478-AEFB-88DF5B77BC62}" srcOrd="0" destOrd="0" presId="urn:microsoft.com/office/officeart/2005/8/layout/cycle8"/>
    <dgm:cxn modelId="{593AE888-CA75-4628-BB25-F1195C8C1E0A}" srcId="{EE0CB4BC-8DC0-4F70-86A1-3CDC8DEA4231}" destId="{3D723D40-FF75-4AB6-8934-C0054C82CB8E}" srcOrd="4" destOrd="0" parTransId="{D07A99D9-806A-42B4-A615-8F2339083CD0}" sibTransId="{B1C93125-8190-4081-9405-4C232D5D1F55}"/>
    <dgm:cxn modelId="{3F56D6CE-D8D0-485C-BFE6-956EEA38F47F}" type="presOf" srcId="{89018251-E454-43A0-B3B0-F14626CD1153}" destId="{AD5E12A6-5CDA-4640-B087-B6ED1ECAB63E}" srcOrd="1" destOrd="0" presId="urn:microsoft.com/office/officeart/2005/8/layout/cycle8"/>
    <dgm:cxn modelId="{7623A34E-9EFA-4933-BAA8-E3602863BAFB}" srcId="{EE0CB4BC-8DC0-4F70-86A1-3CDC8DEA4231}" destId="{7A91E220-8A8D-4A83-94BD-A484F4B44127}" srcOrd="0" destOrd="0" parTransId="{5155A8DE-0E8F-4659-82E2-BF07B8956830}" sibTransId="{332E978F-06D3-4037-87FD-A4D202081BF2}"/>
    <dgm:cxn modelId="{02D4023F-D4A2-4024-AC73-4FAADD4ADE2B}" type="presOf" srcId="{D04E1476-72B4-4E4A-84C3-290C122D2FDA}" destId="{7E34D826-8DDE-488E-9C0B-522F22617351}" srcOrd="0" destOrd="0" presId="urn:microsoft.com/office/officeart/2005/8/layout/cycle8"/>
    <dgm:cxn modelId="{FB562AB7-2920-4872-A4BF-A00F56B4220D}" srcId="{EE0CB4BC-8DC0-4F70-86A1-3CDC8DEA4231}" destId="{DD7189ED-2FE8-4FDB-AE96-BF306B361018}" srcOrd="2" destOrd="0" parTransId="{216BCD85-7B79-44B4-99D9-E30614BF3738}" sibTransId="{3ACA2EA2-73CF-4B17-8B47-569FFFE44667}"/>
    <dgm:cxn modelId="{4783E6D6-59BB-4875-9250-ADD93B5E2F95}" type="presOf" srcId="{DD7189ED-2FE8-4FDB-AE96-BF306B361018}" destId="{1DD45D41-577C-484C-AF03-6A01D597CEA7}" srcOrd="1" destOrd="0" presId="urn:microsoft.com/office/officeart/2005/8/layout/cycle8"/>
    <dgm:cxn modelId="{312ECBD0-C947-4E6F-B2B9-228CFAD2FF75}" srcId="{EE0CB4BC-8DC0-4F70-86A1-3CDC8DEA4231}" destId="{D04E1476-72B4-4E4A-84C3-290C122D2FDA}" srcOrd="5" destOrd="0" parTransId="{01AC0B50-165F-4A7A-82CB-7E4F5D60FF17}" sibTransId="{3A0E23EF-FA18-4DAB-881B-B8C4EEF265BD}"/>
    <dgm:cxn modelId="{3A3D4C85-E68D-4AE0-BCF9-8F5F7618DA0B}" type="presOf" srcId="{7A91E220-8A8D-4A83-94BD-A484F4B44127}" destId="{861B9B45-2A1F-4BB6-AA19-2A13D191680A}" srcOrd="0" destOrd="0" presId="urn:microsoft.com/office/officeart/2005/8/layout/cycle8"/>
    <dgm:cxn modelId="{A63724E1-0D95-447D-869B-CBFB45F6EE28}" type="presOf" srcId="{5B31FCBB-F8EE-4D9A-A2D0-9E0DAB6359F1}" destId="{E6E0B8F9-284D-4039-9850-0BA47D2D8696}" srcOrd="1" destOrd="0" presId="urn:microsoft.com/office/officeart/2005/8/layout/cycle8"/>
    <dgm:cxn modelId="{D922053F-5E60-433C-A2D6-1CE4ECB5FE8C}" type="presParOf" srcId="{C00B0859-EB4E-4BB5-96F6-AFC7EFD65157}" destId="{861B9B45-2A1F-4BB6-AA19-2A13D191680A}" srcOrd="0" destOrd="0" presId="urn:microsoft.com/office/officeart/2005/8/layout/cycle8"/>
    <dgm:cxn modelId="{D9FA2FF6-6E6D-408A-9539-BAAD5CCFD261}" type="presParOf" srcId="{C00B0859-EB4E-4BB5-96F6-AFC7EFD65157}" destId="{057E9D5C-358D-41A7-8619-4CC02ACC40FD}" srcOrd="1" destOrd="0" presId="urn:microsoft.com/office/officeart/2005/8/layout/cycle8"/>
    <dgm:cxn modelId="{A20D8A29-D0B4-4201-A324-43CEA9A1A6CE}" type="presParOf" srcId="{C00B0859-EB4E-4BB5-96F6-AFC7EFD65157}" destId="{4AF4C5FC-A5CE-4555-B9C6-597A7E1137B5}" srcOrd="2" destOrd="0" presId="urn:microsoft.com/office/officeart/2005/8/layout/cycle8"/>
    <dgm:cxn modelId="{7AB63A19-5FB4-4F6A-921C-09375F6B4D47}" type="presParOf" srcId="{C00B0859-EB4E-4BB5-96F6-AFC7EFD65157}" destId="{A1834744-0E0B-4AEC-BE7C-BEED6B5237B3}" srcOrd="3" destOrd="0" presId="urn:microsoft.com/office/officeart/2005/8/layout/cycle8"/>
    <dgm:cxn modelId="{B233DF35-CDB0-471A-A286-6DFFDE0599A1}" type="presParOf" srcId="{C00B0859-EB4E-4BB5-96F6-AFC7EFD65157}" destId="{5D5D4EC1-1FE5-4478-AEFB-88DF5B77BC62}" srcOrd="4" destOrd="0" presId="urn:microsoft.com/office/officeart/2005/8/layout/cycle8"/>
    <dgm:cxn modelId="{27DD1E0D-8DCE-4639-9C08-8252F72D7824}" type="presParOf" srcId="{C00B0859-EB4E-4BB5-96F6-AFC7EFD65157}" destId="{487A1A34-B15F-44EB-B506-1A59061D9936}" srcOrd="5" destOrd="0" presId="urn:microsoft.com/office/officeart/2005/8/layout/cycle8"/>
    <dgm:cxn modelId="{D113CD60-E2D9-42EF-9605-8B6ED550F88A}" type="presParOf" srcId="{C00B0859-EB4E-4BB5-96F6-AFC7EFD65157}" destId="{33B91DE8-E178-4C2D-BD9E-02D12971EE22}" srcOrd="6" destOrd="0" presId="urn:microsoft.com/office/officeart/2005/8/layout/cycle8"/>
    <dgm:cxn modelId="{08D25109-4D93-4E45-94CF-7DE7B1BF3323}" type="presParOf" srcId="{C00B0859-EB4E-4BB5-96F6-AFC7EFD65157}" destId="{E6E0B8F9-284D-4039-9850-0BA47D2D8696}" srcOrd="7" destOrd="0" presId="urn:microsoft.com/office/officeart/2005/8/layout/cycle8"/>
    <dgm:cxn modelId="{1A4DD08D-FBCA-4C4F-B3FE-42D1816D45DC}" type="presParOf" srcId="{C00B0859-EB4E-4BB5-96F6-AFC7EFD65157}" destId="{F0471170-13EC-4742-A1AF-A809F450275D}" srcOrd="8" destOrd="0" presId="urn:microsoft.com/office/officeart/2005/8/layout/cycle8"/>
    <dgm:cxn modelId="{B94A0AC6-A9C9-4AAA-9BFC-89D1000FAE42}" type="presParOf" srcId="{C00B0859-EB4E-4BB5-96F6-AFC7EFD65157}" destId="{9B122CC3-657F-4251-A32E-2144786D6252}" srcOrd="9" destOrd="0" presId="urn:microsoft.com/office/officeart/2005/8/layout/cycle8"/>
    <dgm:cxn modelId="{8AFFD11C-72EB-4F63-9A8E-5F2D2FF3EEE8}" type="presParOf" srcId="{C00B0859-EB4E-4BB5-96F6-AFC7EFD65157}" destId="{4444BCDF-3FEF-498E-93B7-96CD47F333A8}" srcOrd="10" destOrd="0" presId="urn:microsoft.com/office/officeart/2005/8/layout/cycle8"/>
    <dgm:cxn modelId="{26A354C2-048E-4EF7-9127-D60CFA72E54E}" type="presParOf" srcId="{C00B0859-EB4E-4BB5-96F6-AFC7EFD65157}" destId="{1DD45D41-577C-484C-AF03-6A01D597CEA7}" srcOrd="11" destOrd="0" presId="urn:microsoft.com/office/officeart/2005/8/layout/cycle8"/>
    <dgm:cxn modelId="{41F5C3C6-9F7E-437B-8E67-EB1AD2829E8F}" type="presParOf" srcId="{C00B0859-EB4E-4BB5-96F6-AFC7EFD65157}" destId="{49973CF9-3D22-48BC-AE55-7C8F6C403AE3}" srcOrd="12" destOrd="0" presId="urn:microsoft.com/office/officeart/2005/8/layout/cycle8"/>
    <dgm:cxn modelId="{24D7EFF1-D9EB-4439-831D-0B9E54678373}" type="presParOf" srcId="{C00B0859-EB4E-4BB5-96F6-AFC7EFD65157}" destId="{114BF538-8BC5-422D-91B5-1998524C940C}" srcOrd="13" destOrd="0" presId="urn:microsoft.com/office/officeart/2005/8/layout/cycle8"/>
    <dgm:cxn modelId="{A74CCB27-5606-42CA-9F29-04D5B27A9614}" type="presParOf" srcId="{C00B0859-EB4E-4BB5-96F6-AFC7EFD65157}" destId="{D77C9EC8-9A3C-454B-92BC-9564C9D07090}" srcOrd="14" destOrd="0" presId="urn:microsoft.com/office/officeart/2005/8/layout/cycle8"/>
    <dgm:cxn modelId="{B51809E8-2D2F-4742-86FA-BCAACCE7A598}" type="presParOf" srcId="{C00B0859-EB4E-4BB5-96F6-AFC7EFD65157}" destId="{AD5E12A6-5CDA-4640-B087-B6ED1ECAB63E}" srcOrd="15" destOrd="0" presId="urn:microsoft.com/office/officeart/2005/8/layout/cycle8"/>
    <dgm:cxn modelId="{8981CDED-E6E5-47CC-A6F1-18D68D40D0D6}" type="presParOf" srcId="{C00B0859-EB4E-4BB5-96F6-AFC7EFD65157}" destId="{153C8795-D5DA-4D12-9583-DFBF550F2B54}" srcOrd="16" destOrd="0" presId="urn:microsoft.com/office/officeart/2005/8/layout/cycle8"/>
    <dgm:cxn modelId="{90A769D6-36CA-4D1D-B557-2D27EE8EBF8A}" type="presParOf" srcId="{C00B0859-EB4E-4BB5-96F6-AFC7EFD65157}" destId="{DA34D011-915A-409F-B386-77DCDB277332}" srcOrd="17" destOrd="0" presId="urn:microsoft.com/office/officeart/2005/8/layout/cycle8"/>
    <dgm:cxn modelId="{BFA33ED5-0927-436C-96AA-2F83F446DEDF}" type="presParOf" srcId="{C00B0859-EB4E-4BB5-96F6-AFC7EFD65157}" destId="{34A55EC5-8798-46D0-9B82-EAC379B87DFD}" srcOrd="18" destOrd="0" presId="urn:microsoft.com/office/officeart/2005/8/layout/cycle8"/>
    <dgm:cxn modelId="{80F15C4D-5A48-4F38-8179-0D90A39BD323}" type="presParOf" srcId="{C00B0859-EB4E-4BB5-96F6-AFC7EFD65157}" destId="{C3B7B768-C56C-49DE-BC63-32750436E273}" srcOrd="19" destOrd="0" presId="urn:microsoft.com/office/officeart/2005/8/layout/cycle8"/>
    <dgm:cxn modelId="{61622D0F-8C86-4087-BA53-C4D4950A6E19}" type="presParOf" srcId="{C00B0859-EB4E-4BB5-96F6-AFC7EFD65157}" destId="{7E34D826-8DDE-488E-9C0B-522F22617351}" srcOrd="20" destOrd="0" presId="urn:microsoft.com/office/officeart/2005/8/layout/cycle8"/>
    <dgm:cxn modelId="{CAA823DD-C1ED-4DD4-B803-41CE71BFD5EE}" type="presParOf" srcId="{C00B0859-EB4E-4BB5-96F6-AFC7EFD65157}" destId="{ADCF7335-97B5-44FF-AFAE-87DB2E0FC2AE}" srcOrd="21" destOrd="0" presId="urn:microsoft.com/office/officeart/2005/8/layout/cycle8"/>
    <dgm:cxn modelId="{C09DCF76-98C6-4982-A0D1-E2F22D351964}" type="presParOf" srcId="{C00B0859-EB4E-4BB5-96F6-AFC7EFD65157}" destId="{4489C4F9-E718-4679-9C9A-EE0C5EADD671}" srcOrd="22" destOrd="0" presId="urn:microsoft.com/office/officeart/2005/8/layout/cycle8"/>
    <dgm:cxn modelId="{50786230-F5C2-410E-A8DC-548B9807DF3F}" type="presParOf" srcId="{C00B0859-EB4E-4BB5-96F6-AFC7EFD65157}" destId="{CF378C46-2B8E-4C44-92D6-3A915A7E55DE}" srcOrd="23" destOrd="0" presId="urn:microsoft.com/office/officeart/2005/8/layout/cycle8"/>
    <dgm:cxn modelId="{68CDED5A-9D3D-4DC5-808F-A599E270A279}" type="presParOf" srcId="{C00B0859-EB4E-4BB5-96F6-AFC7EFD65157}" destId="{AD01C315-6C2F-48CE-A239-DCC45674AF2A}" srcOrd="24" destOrd="0" presId="urn:microsoft.com/office/officeart/2005/8/layout/cycle8"/>
    <dgm:cxn modelId="{2BBEC107-15FB-455B-AB5C-2E785028FCF8}" type="presParOf" srcId="{C00B0859-EB4E-4BB5-96F6-AFC7EFD65157}" destId="{DA095776-6621-4033-AB91-E01E0DB0925B}" srcOrd="25" destOrd="0" presId="urn:microsoft.com/office/officeart/2005/8/layout/cycle8"/>
    <dgm:cxn modelId="{9C3BE7DE-3D19-422D-8A02-85E4EFF22A9B}" type="presParOf" srcId="{C00B0859-EB4E-4BB5-96F6-AFC7EFD65157}" destId="{7364C55A-001B-493C-AA8A-E3FE4192940C}" srcOrd="26" destOrd="0" presId="urn:microsoft.com/office/officeart/2005/8/layout/cycle8"/>
    <dgm:cxn modelId="{93BA4EB1-022C-48A9-B59D-7FD51985C5EA}" type="presParOf" srcId="{C00B0859-EB4E-4BB5-96F6-AFC7EFD65157}" destId="{AA09D11F-DEEC-410F-9E57-83AFF1A8A0E0}" srcOrd="27" destOrd="0" presId="urn:microsoft.com/office/officeart/2005/8/layout/cycle8"/>
    <dgm:cxn modelId="{4AE11EE6-71DD-4286-85D7-E44FAE08D19D}" type="presParOf" srcId="{C00B0859-EB4E-4BB5-96F6-AFC7EFD65157}" destId="{537B7C48-88C4-4FD2-A89B-0750610A6AAF}" srcOrd="28" destOrd="0" presId="urn:microsoft.com/office/officeart/2005/8/layout/cycle8"/>
    <dgm:cxn modelId="{3DF5D4F6-F080-4921-9767-6717886BE61F}" type="presParOf" srcId="{C00B0859-EB4E-4BB5-96F6-AFC7EFD65157}" destId="{8F64BB42-F776-4AA4-92D4-9CB8323CE266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2B6C5-30F8-45BD-9D89-83F77DAE1F1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2ABFF21-3F4B-46F3-8FE4-B867FA3B1AE1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IN" sz="2000" b="0" i="1" dirty="0">
              <a:latin typeface="Tw Cen MT" panose="020B0602020104020603" pitchFamily="34" charset="0"/>
              <a:cs typeface="Calibri" panose="020F0502020204030204" pitchFamily="34" charset="0"/>
            </a:rPr>
            <a:t>Avyukta Intellicall </a:t>
          </a:r>
          <a:r>
            <a:rPr lang="en-IN" sz="1800" b="0" i="1" u="sng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rPr>
            <a:t>www.dialerindia.com</a:t>
          </a:r>
        </a:p>
      </dgm:t>
    </dgm:pt>
    <dgm:pt modelId="{311A0F55-9126-4A88-A4F5-D4467D768DB6}" type="parTrans" cxnId="{4AB1B8B3-9723-44C6-BF45-06018743B85D}">
      <dgm:prSet/>
      <dgm:spPr/>
      <dgm:t>
        <a:bodyPr/>
        <a:lstStyle/>
        <a:p>
          <a:endParaRPr lang="en-IN"/>
        </a:p>
      </dgm:t>
    </dgm:pt>
    <dgm:pt modelId="{825C5F75-FFC7-4A60-B6A2-ABE874B9DF26}" type="sibTrans" cxnId="{4AB1B8B3-9723-44C6-BF45-06018743B85D}">
      <dgm:prSet/>
      <dgm:spPr/>
      <dgm:t>
        <a:bodyPr/>
        <a:lstStyle/>
        <a:p>
          <a:endParaRPr lang="en-IN"/>
        </a:p>
      </dgm:t>
    </dgm:pt>
    <dgm:pt modelId="{9155CCDA-4F45-4D7B-97DD-11A94022553C}" type="pres">
      <dgm:prSet presAssocID="{3C32B6C5-30F8-45BD-9D89-83F77DAE1F1C}" presName="Name0" presStyleCnt="0">
        <dgm:presLayoutVars>
          <dgm:dir/>
          <dgm:resizeHandles val="exact"/>
        </dgm:presLayoutVars>
      </dgm:prSet>
      <dgm:spPr/>
    </dgm:pt>
    <dgm:pt modelId="{BC9F477A-5EC0-4161-9B7F-7F9532D733E4}" type="pres">
      <dgm:prSet presAssocID="{D2ABFF21-3F4B-46F3-8FE4-B867FA3B1AE1}" presName="parTxOnly" presStyleLbl="node1" presStyleIdx="0" presStyleCnt="1" custScaleX="227984" custScaleY="212004" custLinFactNeighborX="-210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CEADDA-82FD-4A5F-A821-B568F4CD017F}" type="presOf" srcId="{3C32B6C5-30F8-45BD-9D89-83F77DAE1F1C}" destId="{9155CCDA-4F45-4D7B-97DD-11A94022553C}" srcOrd="0" destOrd="0" presId="urn:microsoft.com/office/officeart/2005/8/layout/hChevron3"/>
    <dgm:cxn modelId="{B25D02EF-06A0-4198-B5AB-2356009B613F}" type="presOf" srcId="{D2ABFF21-3F4B-46F3-8FE4-B867FA3B1AE1}" destId="{BC9F477A-5EC0-4161-9B7F-7F9532D733E4}" srcOrd="0" destOrd="0" presId="urn:microsoft.com/office/officeart/2005/8/layout/hChevron3"/>
    <dgm:cxn modelId="{4AB1B8B3-9723-44C6-BF45-06018743B85D}" srcId="{3C32B6C5-30F8-45BD-9D89-83F77DAE1F1C}" destId="{D2ABFF21-3F4B-46F3-8FE4-B867FA3B1AE1}" srcOrd="0" destOrd="0" parTransId="{311A0F55-9126-4A88-A4F5-D4467D768DB6}" sibTransId="{825C5F75-FFC7-4A60-B6A2-ABE874B9DF26}"/>
    <dgm:cxn modelId="{BC0D4B8A-9FCB-4D15-9822-2F6C852980C3}" type="presParOf" srcId="{9155CCDA-4F45-4D7B-97DD-11A94022553C}" destId="{BC9F477A-5EC0-4161-9B7F-7F9532D733E4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37C6E8-8444-43F0-A82F-302A920216E5}" type="doc">
      <dgm:prSet loTypeId="urn:microsoft.com/office/officeart/2005/8/layout/cycle1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4630C9AD-B79A-4685-A87E-46C6FFC7BF4B}">
      <dgm:prSet phldrT="[Text]" custT="1"/>
      <dgm:spPr/>
      <dgm:t>
        <a:bodyPr/>
        <a:lstStyle/>
        <a:p>
          <a:r>
            <a:rPr lang="en-IN" sz="1600" b="1" i="1" dirty="0">
              <a:latin typeface="Calibri" panose="020F0502020204030204" pitchFamily="34" charset="0"/>
              <a:cs typeface="Calibri" panose="020F0502020204030204" pitchFamily="34" charset="0"/>
            </a:rPr>
            <a:t>Political Elections /  Campaigns</a:t>
          </a:r>
        </a:p>
      </dgm:t>
    </dgm:pt>
    <dgm:pt modelId="{A128B321-E4D0-40B0-85E3-743C7E75E7EE}" type="parTrans" cxnId="{2B41EF0C-2D72-40B2-BC87-E2B76128BE57}">
      <dgm:prSet/>
      <dgm:spPr/>
      <dgm:t>
        <a:bodyPr/>
        <a:lstStyle/>
        <a:p>
          <a:endParaRPr lang="en-IN"/>
        </a:p>
      </dgm:t>
    </dgm:pt>
    <dgm:pt modelId="{4BD7936D-FAF3-4C7B-91D5-4CCC44111070}" type="sibTrans" cxnId="{2B41EF0C-2D72-40B2-BC87-E2B76128BE57}">
      <dgm:prSet/>
      <dgm:spPr/>
      <dgm:t>
        <a:bodyPr/>
        <a:lstStyle/>
        <a:p>
          <a:endParaRPr lang="en-IN" sz="1600" b="1" i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791B29-B2CF-4D90-BB56-1E89111360E0}">
      <dgm:prSet phldrT="[Text]" custT="1"/>
      <dgm:spPr/>
      <dgm:t>
        <a:bodyPr/>
        <a:lstStyle/>
        <a:p>
          <a:r>
            <a:rPr lang="en-IN" sz="1600" b="1" i="1" dirty="0">
              <a:latin typeface="Calibri" panose="020F0502020204030204" pitchFamily="34" charset="0"/>
              <a:cs typeface="Calibri" panose="020F0502020204030204" pitchFamily="34" charset="0"/>
            </a:rPr>
            <a:t>Insurance / Shares / Loan / DSA’s</a:t>
          </a:r>
        </a:p>
      </dgm:t>
    </dgm:pt>
    <dgm:pt modelId="{22520661-8C3C-4536-98F7-310985DBFEE0}" type="parTrans" cxnId="{3276B1D3-B939-47AB-A930-49AE0313DCF0}">
      <dgm:prSet/>
      <dgm:spPr/>
      <dgm:t>
        <a:bodyPr/>
        <a:lstStyle/>
        <a:p>
          <a:endParaRPr lang="en-IN"/>
        </a:p>
      </dgm:t>
    </dgm:pt>
    <dgm:pt modelId="{E10C79B8-0BC6-4E47-AA61-53F5EE9A9A0D}" type="sibTrans" cxnId="{3276B1D3-B939-47AB-A930-49AE0313DCF0}">
      <dgm:prSet/>
      <dgm:spPr/>
      <dgm:t>
        <a:bodyPr/>
        <a:lstStyle/>
        <a:p>
          <a:endParaRPr lang="en-IN" sz="1600" b="1" i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88798E-C0D5-4A69-B8A2-2576E8B9113B}">
      <dgm:prSet phldrT="[Text]" custT="1"/>
      <dgm:spPr/>
      <dgm:t>
        <a:bodyPr/>
        <a:lstStyle/>
        <a:p>
          <a:r>
            <a:rPr lang="en-IN" sz="1600" b="1" i="1" dirty="0">
              <a:latin typeface="Calibri" panose="020F0502020204030204" pitchFamily="34" charset="0"/>
              <a:cs typeface="Calibri" panose="020F0502020204030204" pitchFamily="34" charset="0"/>
            </a:rPr>
            <a:t>Taxi Services / BPO / Collections</a:t>
          </a:r>
        </a:p>
      </dgm:t>
    </dgm:pt>
    <dgm:pt modelId="{69FF4BDA-AB1B-4A3A-8EB2-7B611C1B2700}" type="parTrans" cxnId="{DC492EDA-DF43-488E-BF3B-6F8EC7687287}">
      <dgm:prSet/>
      <dgm:spPr/>
      <dgm:t>
        <a:bodyPr/>
        <a:lstStyle/>
        <a:p>
          <a:endParaRPr lang="en-IN"/>
        </a:p>
      </dgm:t>
    </dgm:pt>
    <dgm:pt modelId="{6BED489E-089E-41F5-9256-2A2394458933}" type="sibTrans" cxnId="{DC492EDA-DF43-488E-BF3B-6F8EC7687287}">
      <dgm:prSet/>
      <dgm:spPr/>
      <dgm:t>
        <a:bodyPr/>
        <a:lstStyle/>
        <a:p>
          <a:endParaRPr lang="en-IN" sz="1600" b="1" i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A87A37-52E5-4EA3-A226-C9BE10CA80B8}">
      <dgm:prSet phldrT="[Text]" custT="1"/>
      <dgm:spPr/>
      <dgm:t>
        <a:bodyPr/>
        <a:lstStyle/>
        <a:p>
          <a:r>
            <a:rPr lang="en-IN" sz="1600" b="1" i="1" dirty="0">
              <a:latin typeface="Calibri" panose="020F0502020204030204" pitchFamily="34" charset="0"/>
              <a:cs typeface="Calibri" panose="020F0502020204030204" pitchFamily="34" charset="0"/>
            </a:rPr>
            <a:t>Restaurant / Hotels / Customer Care</a:t>
          </a:r>
        </a:p>
      </dgm:t>
    </dgm:pt>
    <dgm:pt modelId="{4713B14C-B935-459A-A81E-BC27F9761111}" type="parTrans" cxnId="{DEB77479-120A-4A44-9A97-852F9FA37FB4}">
      <dgm:prSet/>
      <dgm:spPr/>
      <dgm:t>
        <a:bodyPr/>
        <a:lstStyle/>
        <a:p>
          <a:endParaRPr lang="en-IN"/>
        </a:p>
      </dgm:t>
    </dgm:pt>
    <dgm:pt modelId="{37CA696A-9802-4639-B686-982E5B78E20C}" type="sibTrans" cxnId="{DEB77479-120A-4A44-9A97-852F9FA37FB4}">
      <dgm:prSet/>
      <dgm:spPr/>
      <dgm:t>
        <a:bodyPr/>
        <a:lstStyle/>
        <a:p>
          <a:endParaRPr lang="en-IN" sz="1600" b="1" i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11F2B2-F554-4F99-A60C-5BE805A61B2C}">
      <dgm:prSet phldrT="[Text]" custT="1"/>
      <dgm:spPr/>
      <dgm:t>
        <a:bodyPr/>
        <a:lstStyle/>
        <a:p>
          <a:r>
            <a:rPr lang="en-IN" sz="1600" b="1" i="1" dirty="0">
              <a:latin typeface="Calibri" panose="020F0502020204030204" pitchFamily="34" charset="0"/>
              <a:cs typeface="Calibri" panose="020F0502020204030204" pitchFamily="34" charset="0"/>
            </a:rPr>
            <a:t>E com / Mobile Apps / Website</a:t>
          </a:r>
        </a:p>
      </dgm:t>
    </dgm:pt>
    <dgm:pt modelId="{677EAC14-4E87-4E34-9ACA-1964C7037CE8}" type="parTrans" cxnId="{1846BC1F-43FD-4126-AAD9-69815FDF809D}">
      <dgm:prSet/>
      <dgm:spPr/>
      <dgm:t>
        <a:bodyPr/>
        <a:lstStyle/>
        <a:p>
          <a:endParaRPr lang="en-IN"/>
        </a:p>
      </dgm:t>
    </dgm:pt>
    <dgm:pt modelId="{2B2E4F39-8AFE-4DA9-B47E-076974BDA833}" type="sibTrans" cxnId="{1846BC1F-43FD-4126-AAD9-69815FDF809D}">
      <dgm:prSet/>
      <dgm:spPr/>
      <dgm:t>
        <a:bodyPr/>
        <a:lstStyle/>
        <a:p>
          <a:endParaRPr lang="en-IN" sz="1600" b="1" i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D897A8-C590-47ED-9FED-797CCC6B70B8}">
      <dgm:prSet phldrT="[Text]" custT="1"/>
      <dgm:spPr/>
      <dgm:t>
        <a:bodyPr/>
        <a:lstStyle/>
        <a:p>
          <a:r>
            <a:rPr lang="en-IN" sz="1600" b="1" i="1" dirty="0">
              <a:latin typeface="Calibri" panose="020F0502020204030204" pitchFamily="34" charset="0"/>
              <a:cs typeface="Calibri" panose="020F0502020204030204" pitchFamily="34" charset="0"/>
            </a:rPr>
            <a:t>Survey / </a:t>
          </a:r>
          <a:r>
            <a:rPr lang="en-IN" sz="1500" b="1" i="1" dirty="0">
              <a:latin typeface="Calibri" panose="020F0502020204030204" pitchFamily="34" charset="0"/>
              <a:cs typeface="Calibri" panose="020F0502020204030204" pitchFamily="34" charset="0"/>
            </a:rPr>
            <a:t>Appointment Setting / Lead generation</a:t>
          </a:r>
        </a:p>
      </dgm:t>
    </dgm:pt>
    <dgm:pt modelId="{AF6353BB-112D-410C-9B12-1F1400A0360A}" type="parTrans" cxnId="{31202275-3AF2-4099-85B5-EF195A5A0663}">
      <dgm:prSet/>
      <dgm:spPr/>
      <dgm:t>
        <a:bodyPr/>
        <a:lstStyle/>
        <a:p>
          <a:endParaRPr lang="en-IN"/>
        </a:p>
      </dgm:t>
    </dgm:pt>
    <dgm:pt modelId="{BE0DA46B-EE85-427A-A026-EB66B0F89948}" type="sibTrans" cxnId="{31202275-3AF2-4099-85B5-EF195A5A0663}">
      <dgm:prSet/>
      <dgm:spPr/>
      <dgm:t>
        <a:bodyPr/>
        <a:lstStyle/>
        <a:p>
          <a:endParaRPr lang="en-IN" sz="1600" b="1" i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3F87F2-4C05-465B-97EE-E2DF3C46D0DA}">
      <dgm:prSet phldrT="[Text]" custT="1"/>
      <dgm:spPr/>
      <dgm:t>
        <a:bodyPr/>
        <a:lstStyle/>
        <a:p>
          <a:r>
            <a:rPr lang="en-IN" sz="1600" b="1" i="1" dirty="0">
              <a:latin typeface="Calibri" panose="020F0502020204030204" pitchFamily="34" charset="0"/>
              <a:cs typeface="Calibri" panose="020F0502020204030204" pitchFamily="34" charset="0"/>
            </a:rPr>
            <a:t>Astrology / Universities / Colleges</a:t>
          </a:r>
        </a:p>
      </dgm:t>
    </dgm:pt>
    <dgm:pt modelId="{409E82AD-569D-41BE-9195-D444972BEFDF}" type="parTrans" cxnId="{6D15FD4B-7E96-4530-953B-8E2A67598676}">
      <dgm:prSet/>
      <dgm:spPr/>
      <dgm:t>
        <a:bodyPr/>
        <a:lstStyle/>
        <a:p>
          <a:endParaRPr lang="en-IN"/>
        </a:p>
      </dgm:t>
    </dgm:pt>
    <dgm:pt modelId="{9237BF00-039A-4B3B-AA01-48C6338D2270}" type="sibTrans" cxnId="{6D15FD4B-7E96-4530-953B-8E2A67598676}">
      <dgm:prSet/>
      <dgm:spPr/>
      <dgm:t>
        <a:bodyPr/>
        <a:lstStyle/>
        <a:p>
          <a:endParaRPr lang="en-IN" sz="1600" b="1" i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AAAB5C-4CAE-4D06-B874-16CB9FBED744}">
      <dgm:prSet phldrT="[Text]" custT="1"/>
      <dgm:spPr/>
      <dgm:t>
        <a:bodyPr/>
        <a:lstStyle/>
        <a:p>
          <a:r>
            <a:rPr lang="en-IN" sz="1600" b="1" i="1" dirty="0">
              <a:latin typeface="Calibri" panose="020F0502020204030204" pitchFamily="34" charset="0"/>
              <a:cs typeface="Calibri" panose="020F0502020204030204" pitchFamily="34" charset="0"/>
            </a:rPr>
            <a:t>Recruitment / MIS / Placements / Admissions</a:t>
          </a:r>
        </a:p>
      </dgm:t>
    </dgm:pt>
    <dgm:pt modelId="{00FFF3E0-D9D6-423A-A7DC-B171106F84D6}" type="parTrans" cxnId="{AA7799CC-23A2-4F79-9DC0-0CA1B43ECA88}">
      <dgm:prSet/>
      <dgm:spPr/>
      <dgm:t>
        <a:bodyPr/>
        <a:lstStyle/>
        <a:p>
          <a:endParaRPr lang="en-IN"/>
        </a:p>
      </dgm:t>
    </dgm:pt>
    <dgm:pt modelId="{3D1EAE1E-AB14-4A97-811A-B705924B1109}" type="sibTrans" cxnId="{AA7799CC-23A2-4F79-9DC0-0CA1B43ECA88}">
      <dgm:prSet/>
      <dgm:spPr/>
      <dgm:t>
        <a:bodyPr/>
        <a:lstStyle/>
        <a:p>
          <a:endParaRPr lang="en-IN" sz="1600" b="1" i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1A93DA-0EA1-4AFD-B876-AF87C8474902}" type="pres">
      <dgm:prSet presAssocID="{2237C6E8-8444-43F0-A82F-302A920216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FDFC246-D9D6-4718-86F9-F9F3E3FFF86B}" type="pres">
      <dgm:prSet presAssocID="{4630C9AD-B79A-4685-A87E-46C6FFC7BF4B}" presName="dummy" presStyleCnt="0"/>
      <dgm:spPr/>
    </dgm:pt>
    <dgm:pt modelId="{39E52F47-DADE-470E-9065-0E2B0D93827F}" type="pres">
      <dgm:prSet presAssocID="{4630C9AD-B79A-4685-A87E-46C6FFC7BF4B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B6A358-9B01-4565-89B8-1932BFF9BCF7}" type="pres">
      <dgm:prSet presAssocID="{4BD7936D-FAF3-4C7B-91D5-4CCC44111070}" presName="sibTrans" presStyleLbl="node1" presStyleIdx="0" presStyleCnt="8"/>
      <dgm:spPr/>
      <dgm:t>
        <a:bodyPr/>
        <a:lstStyle/>
        <a:p>
          <a:endParaRPr lang="en-GB"/>
        </a:p>
      </dgm:t>
    </dgm:pt>
    <dgm:pt modelId="{47F1C232-59C2-4401-8776-F937B33CA43D}" type="pres">
      <dgm:prSet presAssocID="{04791B29-B2CF-4D90-BB56-1E89111360E0}" presName="dummy" presStyleCnt="0"/>
      <dgm:spPr/>
    </dgm:pt>
    <dgm:pt modelId="{9FF38A2F-660C-4744-AECA-08E3813DCA60}" type="pres">
      <dgm:prSet presAssocID="{04791B29-B2CF-4D90-BB56-1E89111360E0}" presName="node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5BD901-2212-4D50-A017-3AD4487FCE2E}" type="pres">
      <dgm:prSet presAssocID="{E10C79B8-0BC6-4E47-AA61-53F5EE9A9A0D}" presName="sibTrans" presStyleLbl="node1" presStyleIdx="1" presStyleCnt="8" custScaleX="99134"/>
      <dgm:spPr/>
      <dgm:t>
        <a:bodyPr/>
        <a:lstStyle/>
        <a:p>
          <a:endParaRPr lang="en-GB"/>
        </a:p>
      </dgm:t>
    </dgm:pt>
    <dgm:pt modelId="{EA9C49C9-4FC7-4E57-B644-C1087F5B0DE3}" type="pres">
      <dgm:prSet presAssocID="{2C88798E-C0D5-4A69-B8A2-2576E8B9113B}" presName="dummy" presStyleCnt="0"/>
      <dgm:spPr/>
    </dgm:pt>
    <dgm:pt modelId="{FEC914D7-5B49-4A63-AFB9-B9473FCB6D03}" type="pres">
      <dgm:prSet presAssocID="{2C88798E-C0D5-4A69-B8A2-2576E8B9113B}" presName="node" presStyleLbl="revTx" presStyleIdx="2" presStyleCnt="8" custRadScaleRad="101569" custRadScaleInc="1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52A9FD-70B9-4AEE-A933-D4B84379B8AE}" type="pres">
      <dgm:prSet presAssocID="{6BED489E-089E-41F5-9256-2A2394458933}" presName="sibTrans" presStyleLbl="node1" presStyleIdx="2" presStyleCnt="8"/>
      <dgm:spPr/>
      <dgm:t>
        <a:bodyPr/>
        <a:lstStyle/>
        <a:p>
          <a:endParaRPr lang="en-GB"/>
        </a:p>
      </dgm:t>
    </dgm:pt>
    <dgm:pt modelId="{B5FCDC91-A1B6-4F98-90D9-FB709CB818E8}" type="pres">
      <dgm:prSet presAssocID="{D1D897A8-C590-47ED-9FED-797CCC6B70B8}" presName="dummy" presStyleCnt="0"/>
      <dgm:spPr/>
    </dgm:pt>
    <dgm:pt modelId="{4A4F9601-DA6E-4CFC-876F-FDA3B620AFE0}" type="pres">
      <dgm:prSet presAssocID="{D1D897A8-C590-47ED-9FED-797CCC6B70B8}" presName="node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635423-3BC5-4633-9D2E-3ADD8BFF7509}" type="pres">
      <dgm:prSet presAssocID="{BE0DA46B-EE85-427A-A026-EB66B0F89948}" presName="sibTrans" presStyleLbl="node1" presStyleIdx="3" presStyleCnt="8" custScaleX="108993" custLinFactNeighborX="-1025" custLinFactNeighborY="-1230"/>
      <dgm:spPr/>
      <dgm:t>
        <a:bodyPr/>
        <a:lstStyle/>
        <a:p>
          <a:endParaRPr lang="en-GB"/>
        </a:p>
      </dgm:t>
    </dgm:pt>
    <dgm:pt modelId="{16BB0F49-55F8-4419-96AC-9FA930E366F5}" type="pres">
      <dgm:prSet presAssocID="{413F87F2-4C05-465B-97EE-E2DF3C46D0DA}" presName="dummy" presStyleCnt="0"/>
      <dgm:spPr/>
    </dgm:pt>
    <dgm:pt modelId="{FFA6A985-1306-4056-998C-7598B7662907}" type="pres">
      <dgm:prSet presAssocID="{413F87F2-4C05-465B-97EE-E2DF3C46D0DA}" presName="node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E110C1-2B48-48AB-9D76-94D1D6588D38}" type="pres">
      <dgm:prSet presAssocID="{9237BF00-039A-4B3B-AA01-48C6338D2270}" presName="sibTrans" presStyleLbl="node1" presStyleIdx="4" presStyleCnt="8"/>
      <dgm:spPr/>
      <dgm:t>
        <a:bodyPr/>
        <a:lstStyle/>
        <a:p>
          <a:endParaRPr lang="en-GB"/>
        </a:p>
      </dgm:t>
    </dgm:pt>
    <dgm:pt modelId="{FD94F710-5B17-498C-854E-59BA4B922BFC}" type="pres">
      <dgm:prSet presAssocID="{DAAAAB5C-4CAE-4D06-B874-16CB9FBED744}" presName="dummy" presStyleCnt="0"/>
      <dgm:spPr/>
    </dgm:pt>
    <dgm:pt modelId="{2643381B-794A-466F-B7EE-264EA4819CC5}" type="pres">
      <dgm:prSet presAssocID="{DAAAAB5C-4CAE-4D06-B874-16CB9FBED744}" presName="node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8D02DE-E912-4EEF-BF3E-7B7B754F129B}" type="pres">
      <dgm:prSet presAssocID="{3D1EAE1E-AB14-4A97-811A-B705924B1109}" presName="sibTrans" presStyleLbl="node1" presStyleIdx="5" presStyleCnt="8"/>
      <dgm:spPr/>
      <dgm:t>
        <a:bodyPr/>
        <a:lstStyle/>
        <a:p>
          <a:endParaRPr lang="en-GB"/>
        </a:p>
      </dgm:t>
    </dgm:pt>
    <dgm:pt modelId="{7B18A20B-920C-4B58-B3AD-F702AC2371CA}" type="pres">
      <dgm:prSet presAssocID="{53A87A37-52E5-4EA3-A226-C9BE10CA80B8}" presName="dummy" presStyleCnt="0"/>
      <dgm:spPr/>
    </dgm:pt>
    <dgm:pt modelId="{2163FF31-79B8-4332-A672-F7C8343E6543}" type="pres">
      <dgm:prSet presAssocID="{53A87A37-52E5-4EA3-A226-C9BE10CA80B8}" presName="node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99D545-AD3E-423E-9034-7C962E3B08B2}" type="pres">
      <dgm:prSet presAssocID="{37CA696A-9802-4639-B686-982E5B78E20C}" presName="sibTrans" presStyleLbl="node1" presStyleIdx="6" presStyleCnt="8"/>
      <dgm:spPr/>
      <dgm:t>
        <a:bodyPr/>
        <a:lstStyle/>
        <a:p>
          <a:endParaRPr lang="en-GB"/>
        </a:p>
      </dgm:t>
    </dgm:pt>
    <dgm:pt modelId="{07F3749D-D1A8-46BA-AE1E-71F052976D15}" type="pres">
      <dgm:prSet presAssocID="{6411F2B2-F554-4F99-A60C-5BE805A61B2C}" presName="dummy" presStyleCnt="0"/>
      <dgm:spPr/>
    </dgm:pt>
    <dgm:pt modelId="{C5D23474-BC44-409A-89FB-C4B311948052}" type="pres">
      <dgm:prSet presAssocID="{6411F2B2-F554-4F99-A60C-5BE805A61B2C}" presName="node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B65077-7002-4F14-812C-CD90F81A2B9C}" type="pres">
      <dgm:prSet presAssocID="{2B2E4F39-8AFE-4DA9-B47E-076974BDA833}" presName="sibTrans" presStyleLbl="node1" presStyleIdx="7" presStyleCnt="8" custScaleX="115410" custLinFactNeighborX="1232" custLinFactNeighborY="1059"/>
      <dgm:spPr/>
      <dgm:t>
        <a:bodyPr/>
        <a:lstStyle/>
        <a:p>
          <a:endParaRPr lang="en-GB"/>
        </a:p>
      </dgm:t>
    </dgm:pt>
  </dgm:ptLst>
  <dgm:cxnLst>
    <dgm:cxn modelId="{3276B1D3-B939-47AB-A930-49AE0313DCF0}" srcId="{2237C6E8-8444-43F0-A82F-302A920216E5}" destId="{04791B29-B2CF-4D90-BB56-1E89111360E0}" srcOrd="1" destOrd="0" parTransId="{22520661-8C3C-4536-98F7-310985DBFEE0}" sibTransId="{E10C79B8-0BC6-4E47-AA61-53F5EE9A9A0D}"/>
    <dgm:cxn modelId="{DEB77479-120A-4A44-9A97-852F9FA37FB4}" srcId="{2237C6E8-8444-43F0-A82F-302A920216E5}" destId="{53A87A37-52E5-4EA3-A226-C9BE10CA80B8}" srcOrd="6" destOrd="0" parTransId="{4713B14C-B935-459A-A81E-BC27F9761111}" sibTransId="{37CA696A-9802-4639-B686-982E5B78E20C}"/>
    <dgm:cxn modelId="{51A5ED24-361E-4A66-884F-E298532F95D8}" type="presOf" srcId="{6BED489E-089E-41F5-9256-2A2394458933}" destId="{0352A9FD-70B9-4AEE-A933-D4B84379B8AE}" srcOrd="0" destOrd="0" presId="urn:microsoft.com/office/officeart/2005/8/layout/cycle1"/>
    <dgm:cxn modelId="{6D15FD4B-7E96-4530-953B-8E2A67598676}" srcId="{2237C6E8-8444-43F0-A82F-302A920216E5}" destId="{413F87F2-4C05-465B-97EE-E2DF3C46D0DA}" srcOrd="4" destOrd="0" parTransId="{409E82AD-569D-41BE-9195-D444972BEFDF}" sibTransId="{9237BF00-039A-4B3B-AA01-48C6338D2270}"/>
    <dgm:cxn modelId="{676D93FE-4FFE-4519-B373-08572EA4E581}" type="presOf" srcId="{BE0DA46B-EE85-427A-A026-EB66B0F89948}" destId="{A4635423-3BC5-4633-9D2E-3ADD8BFF7509}" srcOrd="0" destOrd="0" presId="urn:microsoft.com/office/officeart/2005/8/layout/cycle1"/>
    <dgm:cxn modelId="{4D0EC21A-ED6E-4912-A971-B702E82F9D65}" type="presOf" srcId="{6411F2B2-F554-4F99-A60C-5BE805A61B2C}" destId="{C5D23474-BC44-409A-89FB-C4B311948052}" srcOrd="0" destOrd="0" presId="urn:microsoft.com/office/officeart/2005/8/layout/cycle1"/>
    <dgm:cxn modelId="{9B7619BD-9647-4CAA-8429-9D4E14AA86C6}" type="presOf" srcId="{37CA696A-9802-4639-B686-982E5B78E20C}" destId="{AC99D545-AD3E-423E-9034-7C962E3B08B2}" srcOrd="0" destOrd="0" presId="urn:microsoft.com/office/officeart/2005/8/layout/cycle1"/>
    <dgm:cxn modelId="{AA7799CC-23A2-4F79-9DC0-0CA1B43ECA88}" srcId="{2237C6E8-8444-43F0-A82F-302A920216E5}" destId="{DAAAAB5C-4CAE-4D06-B874-16CB9FBED744}" srcOrd="5" destOrd="0" parTransId="{00FFF3E0-D9D6-423A-A7DC-B171106F84D6}" sibTransId="{3D1EAE1E-AB14-4A97-811A-B705924B1109}"/>
    <dgm:cxn modelId="{A555D1B0-0E79-428A-B834-F260858869B8}" type="presOf" srcId="{9237BF00-039A-4B3B-AA01-48C6338D2270}" destId="{9FE110C1-2B48-48AB-9D76-94D1D6588D38}" srcOrd="0" destOrd="0" presId="urn:microsoft.com/office/officeart/2005/8/layout/cycle1"/>
    <dgm:cxn modelId="{663C12C1-6C0F-48F8-A980-878440727291}" type="presOf" srcId="{4630C9AD-B79A-4685-A87E-46C6FFC7BF4B}" destId="{39E52F47-DADE-470E-9065-0E2B0D93827F}" srcOrd="0" destOrd="0" presId="urn:microsoft.com/office/officeart/2005/8/layout/cycle1"/>
    <dgm:cxn modelId="{7B26E197-84E1-4505-A6C9-3E75A82CE239}" type="presOf" srcId="{3D1EAE1E-AB14-4A97-811A-B705924B1109}" destId="{508D02DE-E912-4EEF-BF3E-7B7B754F129B}" srcOrd="0" destOrd="0" presId="urn:microsoft.com/office/officeart/2005/8/layout/cycle1"/>
    <dgm:cxn modelId="{8F0DF0CB-2861-4E17-8A05-31C7E894640C}" type="presOf" srcId="{4BD7936D-FAF3-4C7B-91D5-4CCC44111070}" destId="{53B6A358-9B01-4565-89B8-1932BFF9BCF7}" srcOrd="0" destOrd="0" presId="urn:microsoft.com/office/officeart/2005/8/layout/cycle1"/>
    <dgm:cxn modelId="{1E30D2CB-A9A7-40CD-BAAB-215CE61B81F9}" type="presOf" srcId="{D1D897A8-C590-47ED-9FED-797CCC6B70B8}" destId="{4A4F9601-DA6E-4CFC-876F-FDA3B620AFE0}" srcOrd="0" destOrd="0" presId="urn:microsoft.com/office/officeart/2005/8/layout/cycle1"/>
    <dgm:cxn modelId="{31202275-3AF2-4099-85B5-EF195A5A0663}" srcId="{2237C6E8-8444-43F0-A82F-302A920216E5}" destId="{D1D897A8-C590-47ED-9FED-797CCC6B70B8}" srcOrd="3" destOrd="0" parTransId="{AF6353BB-112D-410C-9B12-1F1400A0360A}" sibTransId="{BE0DA46B-EE85-427A-A026-EB66B0F89948}"/>
    <dgm:cxn modelId="{F83F17AF-F6BE-4051-A6D8-2BE7A9330F47}" type="presOf" srcId="{2B2E4F39-8AFE-4DA9-B47E-076974BDA833}" destId="{7AB65077-7002-4F14-812C-CD90F81A2B9C}" srcOrd="0" destOrd="0" presId="urn:microsoft.com/office/officeart/2005/8/layout/cycle1"/>
    <dgm:cxn modelId="{D34DAA07-E41E-49D4-883A-BAFFCF460CCF}" type="presOf" srcId="{53A87A37-52E5-4EA3-A226-C9BE10CA80B8}" destId="{2163FF31-79B8-4332-A672-F7C8343E6543}" srcOrd="0" destOrd="0" presId="urn:microsoft.com/office/officeart/2005/8/layout/cycle1"/>
    <dgm:cxn modelId="{D873D210-B399-4644-A58B-6DDF861DDD4A}" type="presOf" srcId="{E10C79B8-0BC6-4E47-AA61-53F5EE9A9A0D}" destId="{815BD901-2212-4D50-A017-3AD4487FCE2E}" srcOrd="0" destOrd="0" presId="urn:microsoft.com/office/officeart/2005/8/layout/cycle1"/>
    <dgm:cxn modelId="{DC492EDA-DF43-488E-BF3B-6F8EC7687287}" srcId="{2237C6E8-8444-43F0-A82F-302A920216E5}" destId="{2C88798E-C0D5-4A69-B8A2-2576E8B9113B}" srcOrd="2" destOrd="0" parTransId="{69FF4BDA-AB1B-4A3A-8EB2-7B611C1B2700}" sibTransId="{6BED489E-089E-41F5-9256-2A2394458933}"/>
    <dgm:cxn modelId="{2B41EF0C-2D72-40B2-BC87-E2B76128BE57}" srcId="{2237C6E8-8444-43F0-A82F-302A920216E5}" destId="{4630C9AD-B79A-4685-A87E-46C6FFC7BF4B}" srcOrd="0" destOrd="0" parTransId="{A128B321-E4D0-40B0-85E3-743C7E75E7EE}" sibTransId="{4BD7936D-FAF3-4C7B-91D5-4CCC44111070}"/>
    <dgm:cxn modelId="{48EACB52-88F6-465F-8310-C36F43941B82}" type="presOf" srcId="{413F87F2-4C05-465B-97EE-E2DF3C46D0DA}" destId="{FFA6A985-1306-4056-998C-7598B7662907}" srcOrd="0" destOrd="0" presId="urn:microsoft.com/office/officeart/2005/8/layout/cycle1"/>
    <dgm:cxn modelId="{19035E60-CF1D-45D7-AA17-EA64EE50BD8D}" type="presOf" srcId="{04791B29-B2CF-4D90-BB56-1E89111360E0}" destId="{9FF38A2F-660C-4744-AECA-08E3813DCA60}" srcOrd="0" destOrd="0" presId="urn:microsoft.com/office/officeart/2005/8/layout/cycle1"/>
    <dgm:cxn modelId="{1846BC1F-43FD-4126-AAD9-69815FDF809D}" srcId="{2237C6E8-8444-43F0-A82F-302A920216E5}" destId="{6411F2B2-F554-4F99-A60C-5BE805A61B2C}" srcOrd="7" destOrd="0" parTransId="{677EAC14-4E87-4E34-9ACA-1964C7037CE8}" sibTransId="{2B2E4F39-8AFE-4DA9-B47E-076974BDA833}"/>
    <dgm:cxn modelId="{8414BAFF-B4D1-4C4C-B297-5541A2ED71C2}" type="presOf" srcId="{DAAAAB5C-4CAE-4D06-B874-16CB9FBED744}" destId="{2643381B-794A-466F-B7EE-264EA4819CC5}" srcOrd="0" destOrd="0" presId="urn:microsoft.com/office/officeart/2005/8/layout/cycle1"/>
    <dgm:cxn modelId="{1C0DF932-0B52-4997-A4E3-9D416B07D5C3}" type="presOf" srcId="{2C88798E-C0D5-4A69-B8A2-2576E8B9113B}" destId="{FEC914D7-5B49-4A63-AFB9-B9473FCB6D03}" srcOrd="0" destOrd="0" presId="urn:microsoft.com/office/officeart/2005/8/layout/cycle1"/>
    <dgm:cxn modelId="{FE0B6F7F-0A09-47A0-ADB5-38D0BD72B842}" type="presOf" srcId="{2237C6E8-8444-43F0-A82F-302A920216E5}" destId="{D81A93DA-0EA1-4AFD-B876-AF87C8474902}" srcOrd="0" destOrd="0" presId="urn:microsoft.com/office/officeart/2005/8/layout/cycle1"/>
    <dgm:cxn modelId="{4FB32362-E258-4B69-A899-2BA54A69E2C3}" type="presParOf" srcId="{D81A93DA-0EA1-4AFD-B876-AF87C8474902}" destId="{1FDFC246-D9D6-4718-86F9-F9F3E3FFF86B}" srcOrd="0" destOrd="0" presId="urn:microsoft.com/office/officeart/2005/8/layout/cycle1"/>
    <dgm:cxn modelId="{362150D7-026D-4B0C-824A-A2955A87C9A6}" type="presParOf" srcId="{D81A93DA-0EA1-4AFD-B876-AF87C8474902}" destId="{39E52F47-DADE-470E-9065-0E2B0D93827F}" srcOrd="1" destOrd="0" presId="urn:microsoft.com/office/officeart/2005/8/layout/cycle1"/>
    <dgm:cxn modelId="{2B0CB4E4-BD5A-4676-8104-0E8EB47DF7A9}" type="presParOf" srcId="{D81A93DA-0EA1-4AFD-B876-AF87C8474902}" destId="{53B6A358-9B01-4565-89B8-1932BFF9BCF7}" srcOrd="2" destOrd="0" presId="urn:microsoft.com/office/officeart/2005/8/layout/cycle1"/>
    <dgm:cxn modelId="{22636FB4-19E2-404E-ABD1-498A9DDF10D0}" type="presParOf" srcId="{D81A93DA-0EA1-4AFD-B876-AF87C8474902}" destId="{47F1C232-59C2-4401-8776-F937B33CA43D}" srcOrd="3" destOrd="0" presId="urn:microsoft.com/office/officeart/2005/8/layout/cycle1"/>
    <dgm:cxn modelId="{6691ABD2-019F-43A9-8B14-F6E57CFA7AF6}" type="presParOf" srcId="{D81A93DA-0EA1-4AFD-B876-AF87C8474902}" destId="{9FF38A2F-660C-4744-AECA-08E3813DCA60}" srcOrd="4" destOrd="0" presId="urn:microsoft.com/office/officeart/2005/8/layout/cycle1"/>
    <dgm:cxn modelId="{052F6F8B-3D7E-4906-BEC0-1B7E1ADE575D}" type="presParOf" srcId="{D81A93DA-0EA1-4AFD-B876-AF87C8474902}" destId="{815BD901-2212-4D50-A017-3AD4487FCE2E}" srcOrd="5" destOrd="0" presId="urn:microsoft.com/office/officeart/2005/8/layout/cycle1"/>
    <dgm:cxn modelId="{BE911208-A5E0-4B1B-BA7E-929342CA7E7E}" type="presParOf" srcId="{D81A93DA-0EA1-4AFD-B876-AF87C8474902}" destId="{EA9C49C9-4FC7-4E57-B644-C1087F5B0DE3}" srcOrd="6" destOrd="0" presId="urn:microsoft.com/office/officeart/2005/8/layout/cycle1"/>
    <dgm:cxn modelId="{26D9237F-F6AC-496A-B02B-AEE718C7E165}" type="presParOf" srcId="{D81A93DA-0EA1-4AFD-B876-AF87C8474902}" destId="{FEC914D7-5B49-4A63-AFB9-B9473FCB6D03}" srcOrd="7" destOrd="0" presId="urn:microsoft.com/office/officeart/2005/8/layout/cycle1"/>
    <dgm:cxn modelId="{D60ADAE8-9714-4543-BEFA-B4264081F7B5}" type="presParOf" srcId="{D81A93DA-0EA1-4AFD-B876-AF87C8474902}" destId="{0352A9FD-70B9-4AEE-A933-D4B84379B8AE}" srcOrd="8" destOrd="0" presId="urn:microsoft.com/office/officeart/2005/8/layout/cycle1"/>
    <dgm:cxn modelId="{7F898DDF-1E1E-4159-A866-7E4B2611CCFE}" type="presParOf" srcId="{D81A93DA-0EA1-4AFD-B876-AF87C8474902}" destId="{B5FCDC91-A1B6-4F98-90D9-FB709CB818E8}" srcOrd="9" destOrd="0" presId="urn:microsoft.com/office/officeart/2005/8/layout/cycle1"/>
    <dgm:cxn modelId="{7D196940-8A9F-4F94-A350-8B8C1A7AE85E}" type="presParOf" srcId="{D81A93DA-0EA1-4AFD-B876-AF87C8474902}" destId="{4A4F9601-DA6E-4CFC-876F-FDA3B620AFE0}" srcOrd="10" destOrd="0" presId="urn:microsoft.com/office/officeart/2005/8/layout/cycle1"/>
    <dgm:cxn modelId="{60714007-F5A2-49ED-AC95-465352F20771}" type="presParOf" srcId="{D81A93DA-0EA1-4AFD-B876-AF87C8474902}" destId="{A4635423-3BC5-4633-9D2E-3ADD8BFF7509}" srcOrd="11" destOrd="0" presId="urn:microsoft.com/office/officeart/2005/8/layout/cycle1"/>
    <dgm:cxn modelId="{E070EF00-056C-4F71-938F-A8160FE1CBE0}" type="presParOf" srcId="{D81A93DA-0EA1-4AFD-B876-AF87C8474902}" destId="{16BB0F49-55F8-4419-96AC-9FA930E366F5}" srcOrd="12" destOrd="0" presId="urn:microsoft.com/office/officeart/2005/8/layout/cycle1"/>
    <dgm:cxn modelId="{654BEE96-C645-4A82-B504-8CB30AAF93C7}" type="presParOf" srcId="{D81A93DA-0EA1-4AFD-B876-AF87C8474902}" destId="{FFA6A985-1306-4056-998C-7598B7662907}" srcOrd="13" destOrd="0" presId="urn:microsoft.com/office/officeart/2005/8/layout/cycle1"/>
    <dgm:cxn modelId="{54D4E76E-7B82-4B4F-83BB-38664DAAC871}" type="presParOf" srcId="{D81A93DA-0EA1-4AFD-B876-AF87C8474902}" destId="{9FE110C1-2B48-48AB-9D76-94D1D6588D38}" srcOrd="14" destOrd="0" presId="urn:microsoft.com/office/officeart/2005/8/layout/cycle1"/>
    <dgm:cxn modelId="{BECDFEE3-FCC5-4D52-9364-7BDBDC1A7F29}" type="presParOf" srcId="{D81A93DA-0EA1-4AFD-B876-AF87C8474902}" destId="{FD94F710-5B17-498C-854E-59BA4B922BFC}" srcOrd="15" destOrd="0" presId="urn:microsoft.com/office/officeart/2005/8/layout/cycle1"/>
    <dgm:cxn modelId="{C20BBAE5-D218-41F3-B31A-B024FACF0D73}" type="presParOf" srcId="{D81A93DA-0EA1-4AFD-B876-AF87C8474902}" destId="{2643381B-794A-466F-B7EE-264EA4819CC5}" srcOrd="16" destOrd="0" presId="urn:microsoft.com/office/officeart/2005/8/layout/cycle1"/>
    <dgm:cxn modelId="{7E2BCFAD-4B4A-4585-A246-4DF8060A8834}" type="presParOf" srcId="{D81A93DA-0EA1-4AFD-B876-AF87C8474902}" destId="{508D02DE-E912-4EEF-BF3E-7B7B754F129B}" srcOrd="17" destOrd="0" presId="urn:microsoft.com/office/officeart/2005/8/layout/cycle1"/>
    <dgm:cxn modelId="{08BD04FC-7848-4EE4-9B9D-B8C97AEDC5B5}" type="presParOf" srcId="{D81A93DA-0EA1-4AFD-B876-AF87C8474902}" destId="{7B18A20B-920C-4B58-B3AD-F702AC2371CA}" srcOrd="18" destOrd="0" presId="urn:microsoft.com/office/officeart/2005/8/layout/cycle1"/>
    <dgm:cxn modelId="{0D4BD4C3-52A3-412C-9B32-B0C740D20F85}" type="presParOf" srcId="{D81A93DA-0EA1-4AFD-B876-AF87C8474902}" destId="{2163FF31-79B8-4332-A672-F7C8343E6543}" srcOrd="19" destOrd="0" presId="urn:microsoft.com/office/officeart/2005/8/layout/cycle1"/>
    <dgm:cxn modelId="{ABB3A8C1-6DD9-4EB9-B879-4C0932F61F6A}" type="presParOf" srcId="{D81A93DA-0EA1-4AFD-B876-AF87C8474902}" destId="{AC99D545-AD3E-423E-9034-7C962E3B08B2}" srcOrd="20" destOrd="0" presId="urn:microsoft.com/office/officeart/2005/8/layout/cycle1"/>
    <dgm:cxn modelId="{78E6F9DD-8A28-4834-90E5-036D99809A99}" type="presParOf" srcId="{D81A93DA-0EA1-4AFD-B876-AF87C8474902}" destId="{07F3749D-D1A8-46BA-AE1E-71F052976D15}" srcOrd="21" destOrd="0" presId="urn:microsoft.com/office/officeart/2005/8/layout/cycle1"/>
    <dgm:cxn modelId="{C8E49455-778E-4300-8A24-875931534C4B}" type="presParOf" srcId="{D81A93DA-0EA1-4AFD-B876-AF87C8474902}" destId="{C5D23474-BC44-409A-89FB-C4B311948052}" srcOrd="22" destOrd="0" presId="urn:microsoft.com/office/officeart/2005/8/layout/cycle1"/>
    <dgm:cxn modelId="{5FAF608D-A6B0-4B2F-AF9A-AD13C457DF3D}" type="presParOf" srcId="{D81A93DA-0EA1-4AFD-B876-AF87C8474902}" destId="{7AB65077-7002-4F14-812C-CD90F81A2B9C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BBC07A-D144-49CE-B333-CDBEC79878C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i-IN"/>
        </a:p>
      </dgm:t>
    </dgm:pt>
    <dgm:pt modelId="{BC18F0C7-3C11-4C3E-9DA1-32FFAD87C960}">
      <dgm:prSet custT="1"/>
      <dgm:spPr/>
      <dgm:t>
        <a:bodyPr/>
        <a:lstStyle/>
        <a:p>
          <a:pPr algn="ctr"/>
          <a:r>
            <a:rPr lang="en-US" sz="1800" i="1" dirty="0"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Domestic Architectures</a:t>
          </a:r>
          <a:endParaRPr lang="en-US" sz="1800" i="1" dirty="0"/>
        </a:p>
      </dgm:t>
    </dgm:pt>
    <dgm:pt modelId="{6823151F-6722-4B2E-BB35-D8023286F90F}" type="parTrans" cxnId="{D2037313-2BD2-4B86-8A32-C8F5F19AF667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4A4BD781-9BCF-4307-8C10-00857AAB1E0C}" type="sibTrans" cxnId="{D2037313-2BD2-4B86-8A32-C8F5F19AF667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6733D5E2-8DF5-49A8-B88C-05BEF491E0B6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International Architectures</a:t>
          </a:r>
          <a:endParaRPr lang="en-US" sz="1800" i="1"/>
        </a:p>
      </dgm:t>
    </dgm:pt>
    <dgm:pt modelId="{189BE53B-7E70-4F6F-8E6C-74A2DEF65419}" type="parTrans" cxnId="{65CAFA95-75F3-419D-82AB-87F6C57DF888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311B87CC-A0B0-416F-8355-6694B8D21963}" type="sibTrans" cxnId="{65CAFA95-75F3-419D-82AB-87F6C57DF888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7432197D-E0CA-4AB6-845C-0E3D6379D0FB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Demo Video</a:t>
          </a:r>
          <a:endParaRPr lang="en-US" sz="1800" i="1"/>
        </a:p>
      </dgm:t>
    </dgm:pt>
    <dgm:pt modelId="{331A6C81-6111-464F-93C6-77F35DEE3703}" type="parTrans" cxnId="{88BE4E09-7117-4908-B979-0532D49B38DF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6A9EF682-EDC9-4023-9FF9-8455033B2556}" type="sibTrans" cxnId="{88BE4E09-7117-4908-B979-0532D49B38DF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C745194B-89B9-4DDA-A1C9-FF044CCC4C3F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Video Tutorials</a:t>
          </a:r>
          <a:endParaRPr lang="en-US" sz="1800" i="1"/>
        </a:p>
      </dgm:t>
    </dgm:pt>
    <dgm:pt modelId="{55458862-F97D-403E-B434-BACA76EE62FD}" type="parTrans" cxnId="{AECFF1BF-1A7F-423F-893D-D7637106E6D8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58F39F54-CE4C-440D-8698-38899597020C}" type="sibTrans" cxnId="{AECFF1BF-1A7F-423F-893D-D7637106E6D8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2B62B967-F97E-48A1-B40E-16CEE504923A}">
      <dgm:prSet custT="1"/>
      <dgm:spPr/>
      <dgm:t>
        <a:bodyPr/>
        <a:lstStyle/>
        <a:p>
          <a:pPr algn="ctr"/>
          <a:r>
            <a:rPr lang="en-US" sz="1800" i="1" dirty="0">
              <a:hlinkClick xmlns:r="http://schemas.openxmlformats.org/officeDocument/2006/relationships"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Sample Voice Overs, Jingles and Melodies</a:t>
          </a:r>
          <a:endParaRPr lang="en-US" sz="1800" i="1" dirty="0"/>
        </a:p>
      </dgm:t>
    </dgm:pt>
    <dgm:pt modelId="{A006957F-B637-460E-8AAF-AF7D7D26FE54}" type="parTrans" cxnId="{BFB066B7-D85B-4429-847A-90EE40F0E6BD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18FF25CA-7D54-4838-BC4F-9B37A134A73B}" type="sibTrans" cxnId="{BFB066B7-D85B-4429-847A-90EE40F0E6BD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BDE93D15-5F9B-4BD2-BF94-E9669255ABC7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6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DoT License / OSP Registration</a:t>
          </a:r>
          <a:endParaRPr lang="en-US" sz="1800" i="1"/>
        </a:p>
      </dgm:t>
    </dgm:pt>
    <dgm:pt modelId="{A70016E4-6D4C-4791-AF3E-A407B96CDAED}" type="parTrans" cxnId="{4F65CE96-A213-4335-AC63-9B358179D43B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CA62BAD9-0CA9-4207-8A2C-F7D8A9E1EFA9}" type="sibTrans" cxnId="{4F65CE96-A213-4335-AC63-9B358179D43B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65E44A2C-FFA2-4A85-8F6B-21360DE5962A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7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PRI card / GSM Gateway / IP Phones / Headphone Buy Online</a:t>
          </a:r>
          <a:endParaRPr lang="en-US" sz="1800" i="1" dirty="0"/>
        </a:p>
      </dgm:t>
    </dgm:pt>
    <dgm:pt modelId="{840362FD-DEEE-4894-AADA-7D2BD12A99B1}" type="parTrans" cxnId="{2B941B7F-DCEF-4AB3-99AF-EA7F34574E25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2FBC72BE-2967-423B-AFB3-1B7763079619}" type="sibTrans" cxnId="{2B941B7F-DCEF-4AB3-99AF-EA7F34574E25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601DFACA-7DC5-4308-B501-628A1DD6269D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8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Vendor Comparison</a:t>
          </a:r>
          <a:endParaRPr lang="en-US" sz="1800" i="1"/>
        </a:p>
      </dgm:t>
    </dgm:pt>
    <dgm:pt modelId="{786E1D66-605D-4817-9C75-619D3A2E5F1E}" type="parTrans" cxnId="{1FED3CEA-D318-4D5B-A765-BF8A02B101C0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A279F746-8D1E-414D-8CAB-EFC95B9170F3}" type="sibTrans" cxnId="{1FED3CEA-D318-4D5B-A765-BF8A02B101C0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75873E27-135E-4449-B28C-8EF6818A8672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9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Avyukta CRM Demo Video</a:t>
          </a:r>
          <a:endParaRPr lang="en-US" sz="1800" i="1"/>
        </a:p>
      </dgm:t>
    </dgm:pt>
    <dgm:pt modelId="{1B623224-6E78-41AB-A3A9-A039254CCF61}" type="parTrans" cxnId="{4E532CA8-B46D-4EBF-87FB-E9B510271C9A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ABC8B5A1-C9B2-4639-BE49-A80F65D0971D}" type="sibTrans" cxnId="{4E532CA8-B46D-4EBF-87FB-E9B510271C9A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FB820192-5F3F-4F39-87F3-FD8F28BADA5A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9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Avyukta Sales CRM Demo Video</a:t>
          </a:r>
          <a:endParaRPr lang="en-US" sz="1800" i="1"/>
        </a:p>
      </dgm:t>
    </dgm:pt>
    <dgm:pt modelId="{E1044F3E-0D4B-42D9-8D7F-CF87F8619008}" type="parTrans" cxnId="{CC6F077B-4FC7-4BC2-B5F3-2E2AC4CBC7CA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53AA1D79-F6A4-4FC9-83E2-BB7BD833ED38}" type="sibTrans" cxnId="{CC6F077B-4FC7-4BC2-B5F3-2E2AC4CBC7CA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631C6668-760C-44D9-81F8-C8DE09C9C23B}">
      <dgm:prSet custT="1"/>
      <dgm:spPr/>
      <dgm:t>
        <a:bodyPr/>
        <a:lstStyle/>
        <a:p>
          <a:pPr algn="ctr"/>
          <a:r>
            <a:rPr lang="en-US" sz="1800" i="1" dirty="0">
              <a:hlinkClick xmlns:r="http://schemas.openxmlformats.org/officeDocument/2006/relationships" r:id="rId9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Avyukta Task CRM Demo Video</a:t>
          </a:r>
          <a:endParaRPr lang="en-US" sz="1800" i="1" dirty="0"/>
        </a:p>
      </dgm:t>
    </dgm:pt>
    <dgm:pt modelId="{3B1BE28D-589D-4A86-A4CD-EB4AB8F84B1D}" type="parTrans" cxnId="{A6BEBDCD-126D-41E5-96D0-D2B22A9E8B2E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3D61D4DD-F620-4A68-95F0-6428E3210290}" type="sibTrans" cxnId="{A6BEBDCD-126D-41E5-96D0-D2B22A9E8B2E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F43BC744-5252-48EE-BF92-8C08E3EA3AC7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9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Avyukta Today CRM Demo Video</a:t>
          </a:r>
          <a:endParaRPr lang="en-US" sz="1800" i="1"/>
        </a:p>
      </dgm:t>
    </dgm:pt>
    <dgm:pt modelId="{B8B74D8A-5824-4303-B8F6-EDBAA5161102}" type="parTrans" cxnId="{69AC1303-F4ED-4866-B638-D70A78CCE78D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AD0A7406-BE34-4736-9DD9-DF045CCF21C3}" type="sibTrans" cxnId="{69AC1303-F4ED-4866-B638-D70A78CCE78D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A57A8283-FE39-4E0A-B894-3D62D108D36B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9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Request a Demo</a:t>
          </a:r>
          <a:endParaRPr lang="en-US" sz="1800" i="1"/>
        </a:p>
      </dgm:t>
    </dgm:pt>
    <dgm:pt modelId="{B7D3FAAE-66A0-4061-BE99-ADF60941044A}" type="parTrans" cxnId="{944C6C1C-8897-44E0-8F81-524397DEC91C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C8419EF5-35BF-44FC-97F3-83A2E81D4D7F}" type="sibTrans" cxnId="{944C6C1C-8897-44E0-8F81-524397DEC91C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AA608027-5B1B-4B7E-8C00-BCCC7DDB40AC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10" action="ppaction://hlinkfile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Avyukta Client CRM Login</a:t>
          </a:r>
          <a:endParaRPr lang="en-US" sz="1800" i="1"/>
        </a:p>
      </dgm:t>
    </dgm:pt>
    <dgm:pt modelId="{1824A70A-C110-4CF9-B36B-F14ED8439DC4}" type="parTrans" cxnId="{D8B5991C-9739-41AD-8E88-14D466B925E6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95634442-9526-44D2-9B71-C8A9F1E7EDD0}" type="sibTrans" cxnId="{D8B5991C-9739-41AD-8E88-14D466B925E6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0B58E708-7E3A-455F-9C0A-0916864973BF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11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Support SLA</a:t>
          </a:r>
          <a:endParaRPr lang="en-US" sz="1800" i="1"/>
        </a:p>
      </dgm:t>
    </dgm:pt>
    <dgm:pt modelId="{6840914F-0ED9-44F1-B5D5-6C99BCB12A2E}" type="parTrans" cxnId="{372854E7-6268-4C01-8A2D-0B39AD6041A9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1F833E25-98EE-43A2-8F51-98D1D920ED6B}" type="sibTrans" cxnId="{372854E7-6268-4C01-8A2D-0B39AD6041A9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862E464F-E674-4858-8C30-84C5EB6A8985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1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Avyukta on Youtube</a:t>
          </a:r>
          <a:endParaRPr lang="en-US" sz="1800" i="1"/>
        </a:p>
      </dgm:t>
    </dgm:pt>
    <dgm:pt modelId="{490481DF-101E-4B65-B9D6-ADD9739DC96A}" type="parTrans" cxnId="{43BF4576-3157-4D87-89E2-B3C1DB7BE7E8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DE14CAAD-378A-45E1-936E-1B4F9F85A884}" type="sibTrans" cxnId="{43BF4576-3157-4D87-89E2-B3C1DB7BE7E8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3E11589E-6BDA-4ED7-906D-DDB4A9F37571}">
      <dgm:prSet custT="1"/>
      <dgm:spPr/>
      <dgm:t>
        <a:bodyPr/>
        <a:lstStyle/>
        <a:p>
          <a:pPr algn="ctr"/>
          <a:r>
            <a:rPr lang="en-US" sz="1800" i="1">
              <a:hlinkClick xmlns:r="http://schemas.openxmlformats.org/officeDocument/2006/relationships" r:id="rId1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rPr>
            <a:t>Avyukta on Linkedin</a:t>
          </a:r>
          <a:endParaRPr lang="en-US" sz="1800" i="1"/>
        </a:p>
      </dgm:t>
    </dgm:pt>
    <dgm:pt modelId="{7186B4DF-365E-47FF-8BC7-0A8EF19E51C4}" type="parTrans" cxnId="{41851EC0-940A-4817-A0B2-87A6F4BA4BE7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7DC54DFC-F392-4DCC-9FD3-0F12EF7DC9B9}" type="sibTrans" cxnId="{41851EC0-940A-4817-A0B2-87A6F4BA4BE7}">
      <dgm:prSet/>
      <dgm:spPr/>
      <dgm:t>
        <a:bodyPr/>
        <a:lstStyle/>
        <a:p>
          <a:endParaRPr lang="hi-IN" sz="1800" i="1">
            <a:solidFill>
              <a:schemeClr val="bg1"/>
            </a:solidFill>
          </a:endParaRPr>
        </a:p>
      </dgm:t>
    </dgm:pt>
    <dgm:pt modelId="{58DDE694-4686-4A88-8821-083D7F674E8C}" type="pres">
      <dgm:prSet presAssocID="{3BBBC07A-D144-49CE-B333-CDBEC79878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ED5E50-B0D9-45D8-8466-EF6D2E46C3E2}" type="pres">
      <dgm:prSet presAssocID="{BC18F0C7-3C11-4C3E-9DA1-32FFAD87C960}" presName="parentText" presStyleLbl="node1" presStyleIdx="0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D783B1-D64A-47A2-A0E8-9EF9E20CC34E}" type="pres">
      <dgm:prSet presAssocID="{4A4BD781-9BCF-4307-8C10-00857AAB1E0C}" presName="spacer" presStyleCnt="0"/>
      <dgm:spPr/>
    </dgm:pt>
    <dgm:pt modelId="{C4A8F017-CC0A-42D4-BEEA-E9C22C88EABA}" type="pres">
      <dgm:prSet presAssocID="{6733D5E2-8DF5-49A8-B88C-05BEF491E0B6}" presName="parentText" presStyleLbl="node1" presStyleIdx="1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52060E-4D9C-4701-AFEE-8E196060E2BB}" type="pres">
      <dgm:prSet presAssocID="{311B87CC-A0B0-416F-8355-6694B8D21963}" presName="spacer" presStyleCnt="0"/>
      <dgm:spPr/>
    </dgm:pt>
    <dgm:pt modelId="{D6CD8A2D-5856-4917-9203-83680A048FC0}" type="pres">
      <dgm:prSet presAssocID="{7432197D-E0CA-4AB6-845C-0E3D6379D0FB}" presName="parentText" presStyleLbl="node1" presStyleIdx="2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DB913A-B595-4CA8-BDE2-9D40C7D78753}" type="pres">
      <dgm:prSet presAssocID="{6A9EF682-EDC9-4023-9FF9-8455033B2556}" presName="spacer" presStyleCnt="0"/>
      <dgm:spPr/>
    </dgm:pt>
    <dgm:pt modelId="{4E16EBE3-483B-46C3-92D1-9505BBB129CE}" type="pres">
      <dgm:prSet presAssocID="{C745194B-89B9-4DDA-A1C9-FF044CCC4C3F}" presName="parentText" presStyleLbl="node1" presStyleIdx="3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9D1236-9881-415E-897E-5F89863C671E}" type="pres">
      <dgm:prSet presAssocID="{58F39F54-CE4C-440D-8698-38899597020C}" presName="spacer" presStyleCnt="0"/>
      <dgm:spPr/>
    </dgm:pt>
    <dgm:pt modelId="{7D44A0FF-7208-4B74-9103-6ED085E39CF1}" type="pres">
      <dgm:prSet presAssocID="{2B62B967-F97E-48A1-B40E-16CEE504923A}" presName="parentText" presStyleLbl="node1" presStyleIdx="4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AB3EC5-65BF-4923-A765-0130CD6E5A34}" type="pres">
      <dgm:prSet presAssocID="{18FF25CA-7D54-4838-BC4F-9B37A134A73B}" presName="spacer" presStyleCnt="0"/>
      <dgm:spPr/>
    </dgm:pt>
    <dgm:pt modelId="{F4755053-EC69-4D47-9FAF-5504F5F047FE}" type="pres">
      <dgm:prSet presAssocID="{BDE93D15-5F9B-4BD2-BF94-E9669255ABC7}" presName="parentText" presStyleLbl="node1" presStyleIdx="5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C08171-E591-40B3-91FA-652A886C53E7}" type="pres">
      <dgm:prSet presAssocID="{CA62BAD9-0CA9-4207-8A2C-F7D8A9E1EFA9}" presName="spacer" presStyleCnt="0"/>
      <dgm:spPr/>
    </dgm:pt>
    <dgm:pt modelId="{6FBAD21F-201E-4DD6-99F1-6733B5ABC721}" type="pres">
      <dgm:prSet presAssocID="{65E44A2C-FFA2-4A85-8F6B-21360DE5962A}" presName="parentText" presStyleLbl="node1" presStyleIdx="6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3BEED7-3A71-44B5-8446-8EF17AD46F35}" type="pres">
      <dgm:prSet presAssocID="{2FBC72BE-2967-423B-AFB3-1B7763079619}" presName="spacer" presStyleCnt="0"/>
      <dgm:spPr/>
    </dgm:pt>
    <dgm:pt modelId="{4EDA4C4A-B915-433E-8149-6AB64888348F}" type="pres">
      <dgm:prSet presAssocID="{601DFACA-7DC5-4308-B501-628A1DD6269D}" presName="parentText" presStyleLbl="node1" presStyleIdx="7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5D5324-A67E-4EE1-911F-210AE598A8A6}" type="pres">
      <dgm:prSet presAssocID="{A279F746-8D1E-414D-8CAB-EFC95B9170F3}" presName="spacer" presStyleCnt="0"/>
      <dgm:spPr/>
    </dgm:pt>
    <dgm:pt modelId="{5FBFC82F-E6E3-4732-ADC7-CA10D50CED17}" type="pres">
      <dgm:prSet presAssocID="{75873E27-135E-4449-B28C-8EF6818A8672}" presName="parentText" presStyleLbl="node1" presStyleIdx="8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756C63-86BA-4C48-9A4A-D157C0272F47}" type="pres">
      <dgm:prSet presAssocID="{ABC8B5A1-C9B2-4639-BE49-A80F65D0971D}" presName="spacer" presStyleCnt="0"/>
      <dgm:spPr/>
    </dgm:pt>
    <dgm:pt modelId="{59EB50D0-43D6-44B9-8795-1CEF1118B460}" type="pres">
      <dgm:prSet presAssocID="{FB820192-5F3F-4F39-87F3-FD8F28BADA5A}" presName="parentText" presStyleLbl="node1" presStyleIdx="9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119823-14CC-46F7-9206-996BAF5043F5}" type="pres">
      <dgm:prSet presAssocID="{53AA1D79-F6A4-4FC9-83E2-BB7BD833ED38}" presName="spacer" presStyleCnt="0"/>
      <dgm:spPr/>
    </dgm:pt>
    <dgm:pt modelId="{56964C44-F6EF-4597-BBFF-98C3DDD04C87}" type="pres">
      <dgm:prSet presAssocID="{631C6668-760C-44D9-81F8-C8DE09C9C23B}" presName="parentText" presStyleLbl="node1" presStyleIdx="10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1F5E43-19F7-4431-9287-DDCB7ADDFCD7}" type="pres">
      <dgm:prSet presAssocID="{3D61D4DD-F620-4A68-95F0-6428E3210290}" presName="spacer" presStyleCnt="0"/>
      <dgm:spPr/>
    </dgm:pt>
    <dgm:pt modelId="{F49CFA5D-2874-462D-9FA5-3363E70CFF9A}" type="pres">
      <dgm:prSet presAssocID="{F43BC744-5252-48EE-BF92-8C08E3EA3AC7}" presName="parentText" presStyleLbl="node1" presStyleIdx="11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614CC0-8C65-46C1-A154-E8E323360A0B}" type="pres">
      <dgm:prSet presAssocID="{AD0A7406-BE34-4736-9DD9-DF045CCF21C3}" presName="spacer" presStyleCnt="0"/>
      <dgm:spPr/>
    </dgm:pt>
    <dgm:pt modelId="{F375D0BA-E422-4926-9E3B-91D23FD8E886}" type="pres">
      <dgm:prSet presAssocID="{A57A8283-FE39-4E0A-B894-3D62D108D36B}" presName="parentText" presStyleLbl="node1" presStyleIdx="12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37A618-5D4A-4385-BDAC-8C177DB10D7F}" type="pres">
      <dgm:prSet presAssocID="{C8419EF5-35BF-44FC-97F3-83A2E81D4D7F}" presName="spacer" presStyleCnt="0"/>
      <dgm:spPr/>
    </dgm:pt>
    <dgm:pt modelId="{F9BF217A-1F4C-40B3-918F-DEBFFA96CC6F}" type="pres">
      <dgm:prSet presAssocID="{AA608027-5B1B-4B7E-8C00-BCCC7DDB40AC}" presName="parentText" presStyleLbl="node1" presStyleIdx="13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8EED7B-8B60-4711-82C7-4A5FC76CBC46}" type="pres">
      <dgm:prSet presAssocID="{95634442-9526-44D2-9B71-C8A9F1E7EDD0}" presName="spacer" presStyleCnt="0"/>
      <dgm:spPr/>
    </dgm:pt>
    <dgm:pt modelId="{E42397C1-535A-4E4D-992F-4A89505DD2CF}" type="pres">
      <dgm:prSet presAssocID="{0B58E708-7E3A-455F-9C0A-0916864973BF}" presName="parentText" presStyleLbl="node1" presStyleIdx="14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2CF063-9EB6-44B6-B1AE-36EB84B5016D}" type="pres">
      <dgm:prSet presAssocID="{1F833E25-98EE-43A2-8F51-98D1D920ED6B}" presName="spacer" presStyleCnt="0"/>
      <dgm:spPr/>
    </dgm:pt>
    <dgm:pt modelId="{C400143E-AA56-45D2-A027-AAFEA8024E17}" type="pres">
      <dgm:prSet presAssocID="{862E464F-E674-4858-8C30-84C5EB6A8985}" presName="parentText" presStyleLbl="node1" presStyleIdx="15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DC1452-A0C9-4293-81FF-4B5A025C1EAC}" type="pres">
      <dgm:prSet presAssocID="{DE14CAAD-378A-45E1-936E-1B4F9F85A884}" presName="spacer" presStyleCnt="0"/>
      <dgm:spPr/>
    </dgm:pt>
    <dgm:pt modelId="{6EDB52A9-21A4-41A7-A075-BCDE6334364B}" type="pres">
      <dgm:prSet presAssocID="{3E11589E-6BDA-4ED7-906D-DDB4A9F37571}" presName="parentText" presStyleLbl="node1" presStyleIdx="16" presStyleCnt="17" custScaleY="9842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2A5C54F-EA3A-41DA-8376-32FA83BCFCF6}" type="presOf" srcId="{6733D5E2-8DF5-49A8-B88C-05BEF491E0B6}" destId="{C4A8F017-CC0A-42D4-BEEA-E9C22C88EABA}" srcOrd="0" destOrd="0" presId="urn:microsoft.com/office/officeart/2005/8/layout/vList2"/>
    <dgm:cxn modelId="{2EBAFE6D-7E9E-4FE1-B575-0111A07A91F0}" type="presOf" srcId="{2B62B967-F97E-48A1-B40E-16CEE504923A}" destId="{7D44A0FF-7208-4B74-9103-6ED085E39CF1}" srcOrd="0" destOrd="0" presId="urn:microsoft.com/office/officeart/2005/8/layout/vList2"/>
    <dgm:cxn modelId="{D8B5991C-9739-41AD-8E88-14D466B925E6}" srcId="{3BBBC07A-D144-49CE-B333-CDBEC79878C2}" destId="{AA608027-5B1B-4B7E-8C00-BCCC7DDB40AC}" srcOrd="13" destOrd="0" parTransId="{1824A70A-C110-4CF9-B36B-F14ED8439DC4}" sibTransId="{95634442-9526-44D2-9B71-C8A9F1E7EDD0}"/>
    <dgm:cxn modelId="{AFB60FC3-5CEB-4EB2-91EF-2ED57F745764}" type="presOf" srcId="{AA608027-5B1B-4B7E-8C00-BCCC7DDB40AC}" destId="{F9BF217A-1F4C-40B3-918F-DEBFFA96CC6F}" srcOrd="0" destOrd="0" presId="urn:microsoft.com/office/officeart/2005/8/layout/vList2"/>
    <dgm:cxn modelId="{A095BBA3-C1A7-4A05-8AE0-94416A84A2A6}" type="presOf" srcId="{601DFACA-7DC5-4308-B501-628A1DD6269D}" destId="{4EDA4C4A-B915-433E-8149-6AB64888348F}" srcOrd="0" destOrd="0" presId="urn:microsoft.com/office/officeart/2005/8/layout/vList2"/>
    <dgm:cxn modelId="{D2037313-2BD2-4B86-8A32-C8F5F19AF667}" srcId="{3BBBC07A-D144-49CE-B333-CDBEC79878C2}" destId="{BC18F0C7-3C11-4C3E-9DA1-32FFAD87C960}" srcOrd="0" destOrd="0" parTransId="{6823151F-6722-4B2E-BB35-D8023286F90F}" sibTransId="{4A4BD781-9BCF-4307-8C10-00857AAB1E0C}"/>
    <dgm:cxn modelId="{114D076A-5158-4E6C-A703-D92A70903506}" type="presOf" srcId="{FB820192-5F3F-4F39-87F3-FD8F28BADA5A}" destId="{59EB50D0-43D6-44B9-8795-1CEF1118B460}" srcOrd="0" destOrd="0" presId="urn:microsoft.com/office/officeart/2005/8/layout/vList2"/>
    <dgm:cxn modelId="{372854E7-6268-4C01-8A2D-0B39AD6041A9}" srcId="{3BBBC07A-D144-49CE-B333-CDBEC79878C2}" destId="{0B58E708-7E3A-455F-9C0A-0916864973BF}" srcOrd="14" destOrd="0" parTransId="{6840914F-0ED9-44F1-B5D5-6C99BCB12A2E}" sibTransId="{1F833E25-98EE-43A2-8F51-98D1D920ED6B}"/>
    <dgm:cxn modelId="{25A42CD7-C234-400E-B2F2-743409E4F8D8}" type="presOf" srcId="{BDE93D15-5F9B-4BD2-BF94-E9669255ABC7}" destId="{F4755053-EC69-4D47-9FAF-5504F5F047FE}" srcOrd="0" destOrd="0" presId="urn:microsoft.com/office/officeart/2005/8/layout/vList2"/>
    <dgm:cxn modelId="{65CAFA95-75F3-419D-82AB-87F6C57DF888}" srcId="{3BBBC07A-D144-49CE-B333-CDBEC79878C2}" destId="{6733D5E2-8DF5-49A8-B88C-05BEF491E0B6}" srcOrd="1" destOrd="0" parTransId="{189BE53B-7E70-4F6F-8E6C-74A2DEF65419}" sibTransId="{311B87CC-A0B0-416F-8355-6694B8D21963}"/>
    <dgm:cxn modelId="{4E532CA8-B46D-4EBF-87FB-E9B510271C9A}" srcId="{3BBBC07A-D144-49CE-B333-CDBEC79878C2}" destId="{75873E27-135E-4449-B28C-8EF6818A8672}" srcOrd="8" destOrd="0" parTransId="{1B623224-6E78-41AB-A3A9-A039254CCF61}" sibTransId="{ABC8B5A1-C9B2-4639-BE49-A80F65D0971D}"/>
    <dgm:cxn modelId="{69AC1303-F4ED-4866-B638-D70A78CCE78D}" srcId="{3BBBC07A-D144-49CE-B333-CDBEC79878C2}" destId="{F43BC744-5252-48EE-BF92-8C08E3EA3AC7}" srcOrd="11" destOrd="0" parTransId="{B8B74D8A-5824-4303-B8F6-EDBAA5161102}" sibTransId="{AD0A7406-BE34-4736-9DD9-DF045CCF21C3}"/>
    <dgm:cxn modelId="{91A7D279-479C-497D-89B7-D17C639C8AFA}" type="presOf" srcId="{7432197D-E0CA-4AB6-845C-0E3D6379D0FB}" destId="{D6CD8A2D-5856-4917-9203-83680A048FC0}" srcOrd="0" destOrd="0" presId="urn:microsoft.com/office/officeart/2005/8/layout/vList2"/>
    <dgm:cxn modelId="{6284E216-5ADD-47E8-B30B-97DB8D32ED34}" type="presOf" srcId="{0B58E708-7E3A-455F-9C0A-0916864973BF}" destId="{E42397C1-535A-4E4D-992F-4A89505DD2CF}" srcOrd="0" destOrd="0" presId="urn:microsoft.com/office/officeart/2005/8/layout/vList2"/>
    <dgm:cxn modelId="{0B00DB60-9AE3-4A26-ACF0-1554690A5771}" type="presOf" srcId="{A57A8283-FE39-4E0A-B894-3D62D108D36B}" destId="{F375D0BA-E422-4926-9E3B-91D23FD8E886}" srcOrd="0" destOrd="0" presId="urn:microsoft.com/office/officeart/2005/8/layout/vList2"/>
    <dgm:cxn modelId="{2B941B7F-DCEF-4AB3-99AF-EA7F34574E25}" srcId="{3BBBC07A-D144-49CE-B333-CDBEC79878C2}" destId="{65E44A2C-FFA2-4A85-8F6B-21360DE5962A}" srcOrd="6" destOrd="0" parTransId="{840362FD-DEEE-4894-AADA-7D2BD12A99B1}" sibTransId="{2FBC72BE-2967-423B-AFB3-1B7763079619}"/>
    <dgm:cxn modelId="{5576E79B-2831-451B-93EB-36F8A5A81973}" type="presOf" srcId="{BC18F0C7-3C11-4C3E-9DA1-32FFAD87C960}" destId="{81ED5E50-B0D9-45D8-8466-EF6D2E46C3E2}" srcOrd="0" destOrd="0" presId="urn:microsoft.com/office/officeart/2005/8/layout/vList2"/>
    <dgm:cxn modelId="{04731472-232D-4792-BAAB-44A28700B835}" type="presOf" srcId="{F43BC744-5252-48EE-BF92-8C08E3EA3AC7}" destId="{F49CFA5D-2874-462D-9FA5-3363E70CFF9A}" srcOrd="0" destOrd="0" presId="urn:microsoft.com/office/officeart/2005/8/layout/vList2"/>
    <dgm:cxn modelId="{944C6C1C-8897-44E0-8F81-524397DEC91C}" srcId="{3BBBC07A-D144-49CE-B333-CDBEC79878C2}" destId="{A57A8283-FE39-4E0A-B894-3D62D108D36B}" srcOrd="12" destOrd="0" parTransId="{B7D3FAAE-66A0-4061-BE99-ADF60941044A}" sibTransId="{C8419EF5-35BF-44FC-97F3-83A2E81D4D7F}"/>
    <dgm:cxn modelId="{9FEA35AB-9FB6-4996-B36E-B8A39120F9AB}" type="presOf" srcId="{3E11589E-6BDA-4ED7-906D-DDB4A9F37571}" destId="{6EDB52A9-21A4-41A7-A075-BCDE6334364B}" srcOrd="0" destOrd="0" presId="urn:microsoft.com/office/officeart/2005/8/layout/vList2"/>
    <dgm:cxn modelId="{AECFF1BF-1A7F-423F-893D-D7637106E6D8}" srcId="{3BBBC07A-D144-49CE-B333-CDBEC79878C2}" destId="{C745194B-89B9-4DDA-A1C9-FF044CCC4C3F}" srcOrd="3" destOrd="0" parTransId="{55458862-F97D-403E-B434-BACA76EE62FD}" sibTransId="{58F39F54-CE4C-440D-8698-38899597020C}"/>
    <dgm:cxn modelId="{43BF4576-3157-4D87-89E2-B3C1DB7BE7E8}" srcId="{3BBBC07A-D144-49CE-B333-CDBEC79878C2}" destId="{862E464F-E674-4858-8C30-84C5EB6A8985}" srcOrd="15" destOrd="0" parTransId="{490481DF-101E-4B65-B9D6-ADD9739DC96A}" sibTransId="{DE14CAAD-378A-45E1-936E-1B4F9F85A884}"/>
    <dgm:cxn modelId="{D9D9F2D1-0743-4E47-943B-988C7119E1CB}" type="presOf" srcId="{3BBBC07A-D144-49CE-B333-CDBEC79878C2}" destId="{58DDE694-4686-4A88-8821-083D7F674E8C}" srcOrd="0" destOrd="0" presId="urn:microsoft.com/office/officeart/2005/8/layout/vList2"/>
    <dgm:cxn modelId="{1FED3CEA-D318-4D5B-A765-BF8A02B101C0}" srcId="{3BBBC07A-D144-49CE-B333-CDBEC79878C2}" destId="{601DFACA-7DC5-4308-B501-628A1DD6269D}" srcOrd="7" destOrd="0" parTransId="{786E1D66-605D-4817-9C75-619D3A2E5F1E}" sibTransId="{A279F746-8D1E-414D-8CAB-EFC95B9170F3}"/>
    <dgm:cxn modelId="{70E0FD9D-3774-4ABC-8CC2-21DC1BADF4D0}" type="presOf" srcId="{65E44A2C-FFA2-4A85-8F6B-21360DE5962A}" destId="{6FBAD21F-201E-4DD6-99F1-6733B5ABC721}" srcOrd="0" destOrd="0" presId="urn:microsoft.com/office/officeart/2005/8/layout/vList2"/>
    <dgm:cxn modelId="{A6BEBDCD-126D-41E5-96D0-D2B22A9E8B2E}" srcId="{3BBBC07A-D144-49CE-B333-CDBEC79878C2}" destId="{631C6668-760C-44D9-81F8-C8DE09C9C23B}" srcOrd="10" destOrd="0" parTransId="{3B1BE28D-589D-4A86-A4CD-EB4AB8F84B1D}" sibTransId="{3D61D4DD-F620-4A68-95F0-6428E3210290}"/>
    <dgm:cxn modelId="{CC6F077B-4FC7-4BC2-B5F3-2E2AC4CBC7CA}" srcId="{3BBBC07A-D144-49CE-B333-CDBEC79878C2}" destId="{FB820192-5F3F-4F39-87F3-FD8F28BADA5A}" srcOrd="9" destOrd="0" parTransId="{E1044F3E-0D4B-42D9-8D7F-CF87F8619008}" sibTransId="{53AA1D79-F6A4-4FC9-83E2-BB7BD833ED38}"/>
    <dgm:cxn modelId="{BFB066B7-D85B-4429-847A-90EE40F0E6BD}" srcId="{3BBBC07A-D144-49CE-B333-CDBEC79878C2}" destId="{2B62B967-F97E-48A1-B40E-16CEE504923A}" srcOrd="4" destOrd="0" parTransId="{A006957F-B637-460E-8AAF-AF7D7D26FE54}" sibTransId="{18FF25CA-7D54-4838-BC4F-9B37A134A73B}"/>
    <dgm:cxn modelId="{4F65CE96-A213-4335-AC63-9B358179D43B}" srcId="{3BBBC07A-D144-49CE-B333-CDBEC79878C2}" destId="{BDE93D15-5F9B-4BD2-BF94-E9669255ABC7}" srcOrd="5" destOrd="0" parTransId="{A70016E4-6D4C-4791-AF3E-A407B96CDAED}" sibTransId="{CA62BAD9-0CA9-4207-8A2C-F7D8A9E1EFA9}"/>
    <dgm:cxn modelId="{A42137BE-126A-4E76-A82C-B531BED0D46C}" type="presOf" srcId="{631C6668-760C-44D9-81F8-C8DE09C9C23B}" destId="{56964C44-F6EF-4597-BBFF-98C3DDD04C87}" srcOrd="0" destOrd="0" presId="urn:microsoft.com/office/officeart/2005/8/layout/vList2"/>
    <dgm:cxn modelId="{8D98EAE7-BD9D-407E-A07C-4D7F5E531715}" type="presOf" srcId="{C745194B-89B9-4DDA-A1C9-FF044CCC4C3F}" destId="{4E16EBE3-483B-46C3-92D1-9505BBB129CE}" srcOrd="0" destOrd="0" presId="urn:microsoft.com/office/officeart/2005/8/layout/vList2"/>
    <dgm:cxn modelId="{D2C2632B-B81C-4CCF-AF01-8D4AF3F6C229}" type="presOf" srcId="{75873E27-135E-4449-B28C-8EF6818A8672}" destId="{5FBFC82F-E6E3-4732-ADC7-CA10D50CED17}" srcOrd="0" destOrd="0" presId="urn:microsoft.com/office/officeart/2005/8/layout/vList2"/>
    <dgm:cxn modelId="{5B70D1D7-B37F-47EB-9AD7-F42734B4676D}" type="presOf" srcId="{862E464F-E674-4858-8C30-84C5EB6A8985}" destId="{C400143E-AA56-45D2-A027-AAFEA8024E17}" srcOrd="0" destOrd="0" presId="urn:microsoft.com/office/officeart/2005/8/layout/vList2"/>
    <dgm:cxn modelId="{41851EC0-940A-4817-A0B2-87A6F4BA4BE7}" srcId="{3BBBC07A-D144-49CE-B333-CDBEC79878C2}" destId="{3E11589E-6BDA-4ED7-906D-DDB4A9F37571}" srcOrd="16" destOrd="0" parTransId="{7186B4DF-365E-47FF-8BC7-0A8EF19E51C4}" sibTransId="{7DC54DFC-F392-4DCC-9FD3-0F12EF7DC9B9}"/>
    <dgm:cxn modelId="{88BE4E09-7117-4908-B979-0532D49B38DF}" srcId="{3BBBC07A-D144-49CE-B333-CDBEC79878C2}" destId="{7432197D-E0CA-4AB6-845C-0E3D6379D0FB}" srcOrd="2" destOrd="0" parTransId="{331A6C81-6111-464F-93C6-77F35DEE3703}" sibTransId="{6A9EF682-EDC9-4023-9FF9-8455033B2556}"/>
    <dgm:cxn modelId="{BDEE814B-05A5-449E-AE28-B59961F049FD}" type="presParOf" srcId="{58DDE694-4686-4A88-8821-083D7F674E8C}" destId="{81ED5E50-B0D9-45D8-8466-EF6D2E46C3E2}" srcOrd="0" destOrd="0" presId="urn:microsoft.com/office/officeart/2005/8/layout/vList2"/>
    <dgm:cxn modelId="{9B8D2A8F-F8A6-4E3C-BC73-A8BB2B28D254}" type="presParOf" srcId="{58DDE694-4686-4A88-8821-083D7F674E8C}" destId="{83D783B1-D64A-47A2-A0E8-9EF9E20CC34E}" srcOrd="1" destOrd="0" presId="urn:microsoft.com/office/officeart/2005/8/layout/vList2"/>
    <dgm:cxn modelId="{A5ADFA3A-13EB-4BB2-9C81-1161F6E73AFB}" type="presParOf" srcId="{58DDE694-4686-4A88-8821-083D7F674E8C}" destId="{C4A8F017-CC0A-42D4-BEEA-E9C22C88EABA}" srcOrd="2" destOrd="0" presId="urn:microsoft.com/office/officeart/2005/8/layout/vList2"/>
    <dgm:cxn modelId="{77463BC6-0ACD-4B0B-A88C-C6EA77B42C94}" type="presParOf" srcId="{58DDE694-4686-4A88-8821-083D7F674E8C}" destId="{FC52060E-4D9C-4701-AFEE-8E196060E2BB}" srcOrd="3" destOrd="0" presId="urn:microsoft.com/office/officeart/2005/8/layout/vList2"/>
    <dgm:cxn modelId="{4871AFA0-432B-4739-8785-A2A11BEDFE9C}" type="presParOf" srcId="{58DDE694-4686-4A88-8821-083D7F674E8C}" destId="{D6CD8A2D-5856-4917-9203-83680A048FC0}" srcOrd="4" destOrd="0" presId="urn:microsoft.com/office/officeart/2005/8/layout/vList2"/>
    <dgm:cxn modelId="{05C26501-05A9-46EE-8EAB-5AA6BAE804B1}" type="presParOf" srcId="{58DDE694-4686-4A88-8821-083D7F674E8C}" destId="{18DB913A-B595-4CA8-BDE2-9D40C7D78753}" srcOrd="5" destOrd="0" presId="urn:microsoft.com/office/officeart/2005/8/layout/vList2"/>
    <dgm:cxn modelId="{6E06A377-D1C7-4B23-BD2E-3B84D64930A5}" type="presParOf" srcId="{58DDE694-4686-4A88-8821-083D7F674E8C}" destId="{4E16EBE3-483B-46C3-92D1-9505BBB129CE}" srcOrd="6" destOrd="0" presId="urn:microsoft.com/office/officeart/2005/8/layout/vList2"/>
    <dgm:cxn modelId="{0991178F-A217-457D-A2F8-6C047C7ECCB0}" type="presParOf" srcId="{58DDE694-4686-4A88-8821-083D7F674E8C}" destId="{BF9D1236-9881-415E-897E-5F89863C671E}" srcOrd="7" destOrd="0" presId="urn:microsoft.com/office/officeart/2005/8/layout/vList2"/>
    <dgm:cxn modelId="{33B6433A-4FEA-4085-BBE6-5C93361141E5}" type="presParOf" srcId="{58DDE694-4686-4A88-8821-083D7F674E8C}" destId="{7D44A0FF-7208-4B74-9103-6ED085E39CF1}" srcOrd="8" destOrd="0" presId="urn:microsoft.com/office/officeart/2005/8/layout/vList2"/>
    <dgm:cxn modelId="{7AF31F21-18A5-4519-9F37-3FB295F47D11}" type="presParOf" srcId="{58DDE694-4686-4A88-8821-083D7F674E8C}" destId="{19AB3EC5-65BF-4923-A765-0130CD6E5A34}" srcOrd="9" destOrd="0" presId="urn:microsoft.com/office/officeart/2005/8/layout/vList2"/>
    <dgm:cxn modelId="{498D9E11-D75F-42EA-B6EC-3F9339A75E9D}" type="presParOf" srcId="{58DDE694-4686-4A88-8821-083D7F674E8C}" destId="{F4755053-EC69-4D47-9FAF-5504F5F047FE}" srcOrd="10" destOrd="0" presId="urn:microsoft.com/office/officeart/2005/8/layout/vList2"/>
    <dgm:cxn modelId="{FFA3581E-7B7A-47AB-B222-66426A2171B9}" type="presParOf" srcId="{58DDE694-4686-4A88-8821-083D7F674E8C}" destId="{7AC08171-E591-40B3-91FA-652A886C53E7}" srcOrd="11" destOrd="0" presId="urn:microsoft.com/office/officeart/2005/8/layout/vList2"/>
    <dgm:cxn modelId="{AD833ABE-0D2E-469B-9335-A688F40A31F3}" type="presParOf" srcId="{58DDE694-4686-4A88-8821-083D7F674E8C}" destId="{6FBAD21F-201E-4DD6-99F1-6733B5ABC721}" srcOrd="12" destOrd="0" presId="urn:microsoft.com/office/officeart/2005/8/layout/vList2"/>
    <dgm:cxn modelId="{D7C59CCB-E835-442E-B54B-6FE0B8925E44}" type="presParOf" srcId="{58DDE694-4686-4A88-8821-083D7F674E8C}" destId="{353BEED7-3A71-44B5-8446-8EF17AD46F35}" srcOrd="13" destOrd="0" presId="urn:microsoft.com/office/officeart/2005/8/layout/vList2"/>
    <dgm:cxn modelId="{C980D88A-652A-4929-AFCD-95233DA82113}" type="presParOf" srcId="{58DDE694-4686-4A88-8821-083D7F674E8C}" destId="{4EDA4C4A-B915-433E-8149-6AB64888348F}" srcOrd="14" destOrd="0" presId="urn:microsoft.com/office/officeart/2005/8/layout/vList2"/>
    <dgm:cxn modelId="{C8B96C64-0C26-450A-8F33-B8B14DCCAEDA}" type="presParOf" srcId="{58DDE694-4686-4A88-8821-083D7F674E8C}" destId="{FF5D5324-A67E-4EE1-911F-210AE598A8A6}" srcOrd="15" destOrd="0" presId="urn:microsoft.com/office/officeart/2005/8/layout/vList2"/>
    <dgm:cxn modelId="{55B46F77-D484-41CE-834F-BAE2D1B3FB5C}" type="presParOf" srcId="{58DDE694-4686-4A88-8821-083D7F674E8C}" destId="{5FBFC82F-E6E3-4732-ADC7-CA10D50CED17}" srcOrd="16" destOrd="0" presId="urn:microsoft.com/office/officeart/2005/8/layout/vList2"/>
    <dgm:cxn modelId="{29715FC2-B6A2-40B1-9A71-C57073E52944}" type="presParOf" srcId="{58DDE694-4686-4A88-8821-083D7F674E8C}" destId="{89756C63-86BA-4C48-9A4A-D157C0272F47}" srcOrd="17" destOrd="0" presId="urn:microsoft.com/office/officeart/2005/8/layout/vList2"/>
    <dgm:cxn modelId="{5B5AF63B-0EF6-4279-BBCD-CF07E4E0A0E7}" type="presParOf" srcId="{58DDE694-4686-4A88-8821-083D7F674E8C}" destId="{59EB50D0-43D6-44B9-8795-1CEF1118B460}" srcOrd="18" destOrd="0" presId="urn:microsoft.com/office/officeart/2005/8/layout/vList2"/>
    <dgm:cxn modelId="{8175E947-CD76-41DD-B77E-D655F20A6598}" type="presParOf" srcId="{58DDE694-4686-4A88-8821-083D7F674E8C}" destId="{53119823-14CC-46F7-9206-996BAF5043F5}" srcOrd="19" destOrd="0" presId="urn:microsoft.com/office/officeart/2005/8/layout/vList2"/>
    <dgm:cxn modelId="{5A102342-6EFF-439B-8F86-EBF681E5F4DA}" type="presParOf" srcId="{58DDE694-4686-4A88-8821-083D7F674E8C}" destId="{56964C44-F6EF-4597-BBFF-98C3DDD04C87}" srcOrd="20" destOrd="0" presId="urn:microsoft.com/office/officeart/2005/8/layout/vList2"/>
    <dgm:cxn modelId="{E0B49605-7AB7-4102-A499-202EE2228A32}" type="presParOf" srcId="{58DDE694-4686-4A88-8821-083D7F674E8C}" destId="{741F5E43-19F7-4431-9287-DDCB7ADDFCD7}" srcOrd="21" destOrd="0" presId="urn:microsoft.com/office/officeart/2005/8/layout/vList2"/>
    <dgm:cxn modelId="{33EE4CDA-94D3-471B-A291-2167F97F6491}" type="presParOf" srcId="{58DDE694-4686-4A88-8821-083D7F674E8C}" destId="{F49CFA5D-2874-462D-9FA5-3363E70CFF9A}" srcOrd="22" destOrd="0" presId="urn:microsoft.com/office/officeart/2005/8/layout/vList2"/>
    <dgm:cxn modelId="{31A99ADD-5305-4067-ACAA-C42460C2FD15}" type="presParOf" srcId="{58DDE694-4686-4A88-8821-083D7F674E8C}" destId="{E0614CC0-8C65-46C1-A154-E8E323360A0B}" srcOrd="23" destOrd="0" presId="urn:microsoft.com/office/officeart/2005/8/layout/vList2"/>
    <dgm:cxn modelId="{D5EF199D-4599-4B29-B8CA-A132B6890BDE}" type="presParOf" srcId="{58DDE694-4686-4A88-8821-083D7F674E8C}" destId="{F375D0BA-E422-4926-9E3B-91D23FD8E886}" srcOrd="24" destOrd="0" presId="urn:microsoft.com/office/officeart/2005/8/layout/vList2"/>
    <dgm:cxn modelId="{2A9910F8-097D-44A2-9E79-B8B25CBB77EF}" type="presParOf" srcId="{58DDE694-4686-4A88-8821-083D7F674E8C}" destId="{4737A618-5D4A-4385-BDAC-8C177DB10D7F}" srcOrd="25" destOrd="0" presId="urn:microsoft.com/office/officeart/2005/8/layout/vList2"/>
    <dgm:cxn modelId="{8143C57F-7F55-4482-A144-37BF6CD4B69F}" type="presParOf" srcId="{58DDE694-4686-4A88-8821-083D7F674E8C}" destId="{F9BF217A-1F4C-40B3-918F-DEBFFA96CC6F}" srcOrd="26" destOrd="0" presId="urn:microsoft.com/office/officeart/2005/8/layout/vList2"/>
    <dgm:cxn modelId="{7FBF9D26-36A0-4D04-967B-68398208E007}" type="presParOf" srcId="{58DDE694-4686-4A88-8821-083D7F674E8C}" destId="{E68EED7B-8B60-4711-82C7-4A5FC76CBC46}" srcOrd="27" destOrd="0" presId="urn:microsoft.com/office/officeart/2005/8/layout/vList2"/>
    <dgm:cxn modelId="{800E2809-DD97-4D69-B534-62AF8D688758}" type="presParOf" srcId="{58DDE694-4686-4A88-8821-083D7F674E8C}" destId="{E42397C1-535A-4E4D-992F-4A89505DD2CF}" srcOrd="28" destOrd="0" presId="urn:microsoft.com/office/officeart/2005/8/layout/vList2"/>
    <dgm:cxn modelId="{0787BAEB-6BD1-4EB0-8E84-E3A1BB67680A}" type="presParOf" srcId="{58DDE694-4686-4A88-8821-083D7F674E8C}" destId="{AF2CF063-9EB6-44B6-B1AE-36EB84B5016D}" srcOrd="29" destOrd="0" presId="urn:microsoft.com/office/officeart/2005/8/layout/vList2"/>
    <dgm:cxn modelId="{66A4C716-CE0B-419C-9088-8C8D469F8117}" type="presParOf" srcId="{58DDE694-4686-4A88-8821-083D7F674E8C}" destId="{C400143E-AA56-45D2-A027-AAFEA8024E17}" srcOrd="30" destOrd="0" presId="urn:microsoft.com/office/officeart/2005/8/layout/vList2"/>
    <dgm:cxn modelId="{94A72E35-15F0-440C-9055-617BC1FD33EF}" type="presParOf" srcId="{58DDE694-4686-4A88-8821-083D7F674E8C}" destId="{51DC1452-A0C9-4293-81FF-4B5A025C1EAC}" srcOrd="31" destOrd="0" presId="urn:microsoft.com/office/officeart/2005/8/layout/vList2"/>
    <dgm:cxn modelId="{C0631B62-225F-4A6E-AF31-E51C8F71C449}" type="presParOf" srcId="{58DDE694-4686-4A88-8821-083D7F674E8C}" destId="{6EDB52A9-21A4-41A7-A075-BCDE6334364B}" srcOrd="3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FDF23-9F9F-41DB-8B2D-0972AA322777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167DD-5625-43DE-9DFD-FF6C488A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1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167DD-5625-43DE-9DFD-FF6C488A0D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43ECF8-C199-4370-8669-C87C75220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6904CB-155D-48D1-9235-9895E68D8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22971D-03E6-4A8C-8408-5C734DD2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12C3-542B-4B3F-AE87-A21F4EED12EF}" type="datetimeFigureOut">
              <a:rPr lang="en-IN" smtClean="0"/>
              <a:t>22-05-2021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436DC5-EE49-45AB-A9F8-0F94235F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BEBC68-08A2-4C5C-8E63-CFA4986B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F1D8-E8DE-4597-BECE-82F030165E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315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3F62F9-3688-45FF-9F78-7B197079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93A4DFF-02A8-49DB-9EA9-319B97C21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50C5F5-25D9-4D67-96D2-7E69A647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12C3-542B-4B3F-AE87-A21F4EED12EF}" type="datetimeFigureOut">
              <a:rPr lang="en-IN" smtClean="0"/>
              <a:t>22-05-2021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A4E0CD-6730-4699-98C2-DC4DF21C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9BC2D8-9D51-4820-A8D0-7587C73B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F1D8-E8DE-4597-BECE-82F030165E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47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0220997-BAAC-4FA9-B862-1FBC1464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0AAC1F-8942-45C0-B0D2-9F2BBB396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1B37DC-839C-49B0-9D4E-F4FFD6AF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12C3-542B-4B3F-AE87-A21F4EED12EF}" type="datetimeFigureOut">
              <a:rPr lang="en-IN" smtClean="0"/>
              <a:t>22-05-2021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63E55-1EE0-4FA8-AEE3-6518564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E15F13-6817-43CC-9514-22E20CEC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F1D8-E8DE-4597-BECE-82F030165E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76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050CE6-1E5D-409E-B688-27361FB8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397F5B-70CD-426F-A4DC-912E23122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F86675-23F0-44CB-B878-8F9754BB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12C3-542B-4B3F-AE87-A21F4EED12EF}" type="datetimeFigureOut">
              <a:rPr lang="en-IN" smtClean="0"/>
              <a:t>22-05-2021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8C96D6-56BD-4040-B874-5BA27A8D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985479-E151-4DE0-8148-543F8CB5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F1D8-E8DE-4597-BECE-82F030165E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6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504C25-EFBB-495B-B55B-C951D087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8E9461-465C-4FBF-AFD8-17321985E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987C52-01F0-4AE7-8398-D40A6CDE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12C3-542B-4B3F-AE87-A21F4EED12EF}" type="datetimeFigureOut">
              <a:rPr lang="en-IN" smtClean="0"/>
              <a:t>22-05-2021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5204F9-4332-4FB3-8E57-0B13E405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4CB67D-AA3D-41FB-A354-DDE5C46D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F1D8-E8DE-4597-BECE-82F030165E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34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DA664D-20D8-4D05-A1B7-68DF351B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7B17CD-EE32-4CC8-B4B2-09F6D0327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15C6C3-7A94-4B59-9468-4487E0DEF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13C27E-7DCC-4367-AD14-88DF9E53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12C3-542B-4B3F-AE87-A21F4EED12EF}" type="datetimeFigureOut">
              <a:rPr lang="en-IN" smtClean="0"/>
              <a:t>22-05-2021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3ED311-99F3-4D6D-9242-D8D05BE6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C3A62A-E28D-4D01-B349-92CF0627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F1D8-E8DE-4597-BECE-82F030165E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30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65CD9E-FAEC-4712-9B9C-73EEE46F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B89BCD-CB58-4A78-ABE4-A3B606F1F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ED33EB-66D4-461C-A03D-C2A3BCD68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A6926B8-07AC-4160-BE1E-4F840829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5E7E10-936A-4058-97AF-B4B014686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8DDA32-828F-48A2-9F38-96CEC365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12C3-542B-4B3F-AE87-A21F4EED12EF}" type="datetimeFigureOut">
              <a:rPr lang="en-IN" smtClean="0"/>
              <a:t>22-05-2021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378D54F-7A44-40A2-ABEA-C5221A92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6135568-CBA4-4CEE-95E8-F11E54F7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F1D8-E8DE-4597-BECE-82F030165E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13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8BAB37-2381-48D9-90CC-E0E2A63D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89D7F4B-60D5-48E0-8991-BA9CAB3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12C3-542B-4B3F-AE87-A21F4EED12EF}" type="datetimeFigureOut">
              <a:rPr lang="en-IN" smtClean="0"/>
              <a:t>22-05-2021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A28A142-7BF3-4D25-9438-F3B0920B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AC80B17-9B8A-4BA1-885F-EBDE045C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F1D8-E8DE-4597-BECE-82F030165E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551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03D4534-FBEC-45B1-BA8E-A35E4124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12C3-542B-4B3F-AE87-A21F4EED12EF}" type="datetimeFigureOut">
              <a:rPr lang="en-IN" smtClean="0"/>
              <a:t>22-05-2021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0BF987A-953A-43BD-8D57-6ED34119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E40BD41-97D9-4225-969A-9248519B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F1D8-E8DE-4597-BECE-82F030165E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183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0D8FE4-7A4E-48A9-8E39-A1B002B4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66D114-5911-4120-B2A3-65ACCE9A6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30F3D0-BDFD-4DA4-89E4-A5407A367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3191C4-7A1F-4256-A51B-1E107DA4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12C3-542B-4B3F-AE87-A21F4EED12EF}" type="datetimeFigureOut">
              <a:rPr lang="en-IN" smtClean="0"/>
              <a:t>22-05-2021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F6CD9D-F4CD-4C7B-BBCE-25FC1933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964B9B-25D1-4A88-BCBC-B778FA53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F1D8-E8DE-4597-BECE-82F030165E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26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4C47C1-F2CF-432B-B4E5-10A0E810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5BDE214-064F-4E2A-86C7-94D20E316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B25451-C6B6-46A2-9867-CCF61B721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B7E6B5-E295-4C23-B4D3-F9CA6507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12C3-542B-4B3F-AE87-A21F4EED12EF}" type="datetimeFigureOut">
              <a:rPr lang="en-IN" smtClean="0"/>
              <a:t>22-05-2021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9D5600-105B-473D-BF21-F48184DD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483044-1F1F-43EC-A338-EA3DD22A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F1D8-E8DE-4597-BECE-82F030165E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592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6B37C10-15C8-47E3-B7D1-19CA8549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808E15-4212-4BF4-BFA3-646C35BC2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5744DB-D08F-4FEF-A6AD-CCD122859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312C3-542B-4B3F-AE87-A21F4EED12EF}" type="datetimeFigureOut">
              <a:rPr lang="en-IN" smtClean="0"/>
              <a:t>22-05-2021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844D54-07DE-4B6C-A6CC-F6A72A0F7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8B5E5D-3D79-4CB7-AD95-D4824EBE4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F1D8-E8DE-4597-BECE-82F030165E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557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5" Type="http://schemas.openxmlformats.org/officeDocument/2006/relationships/image" Target="../media/image21.pn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22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20.jpeg"/><Relationship Id="rId5" Type="http://schemas.openxmlformats.org/officeDocument/2006/relationships/image" Target="../media/image11.jpg"/><Relationship Id="rId15" Type="http://schemas.openxmlformats.org/officeDocument/2006/relationships/image" Target="../media/image19.pn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diagramData" Target="../diagrams/data2.xml"/><Relationship Id="rId21" Type="http://schemas.openxmlformats.org/officeDocument/2006/relationships/image" Target="../media/image6.png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4.xml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5" Type="http://schemas.openxmlformats.org/officeDocument/2006/relationships/diagramLayout" Target="../diagrams/layout4.xml"/><Relationship Id="rId23" Type="http://schemas.openxmlformats.org/officeDocument/2006/relationships/image" Target="../media/image2.png"/><Relationship Id="rId10" Type="http://schemas.openxmlformats.org/officeDocument/2006/relationships/diagramLayout" Target="../diagrams/layout3.xml"/><Relationship Id="rId19" Type="http://schemas.openxmlformats.org/officeDocument/2006/relationships/image" Target="../media/image25.png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gif"/><Relationship Id="rId18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2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alerindia.com/" TargetMode="External"/><Relationship Id="rId13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20115" y="1157838"/>
            <a:ext cx="6794500" cy="1449387"/>
          </a:xfrm>
        </p:spPr>
        <p:txBody>
          <a:bodyPr/>
          <a:lstStyle/>
          <a:p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8000" b="1" u="sng" dirty="0" smtClean="0">
                <a:solidFill>
                  <a:schemeClr val="accent1">
                    <a:lumMod val="75000"/>
                  </a:schemeClr>
                </a:solidFill>
              </a:rPr>
              <a:t>Case Study</a:t>
            </a:r>
            <a:endParaRPr lang="en-US" sz="8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7673" y="4130328"/>
            <a:ext cx="11291977" cy="1361057"/>
          </a:xfrm>
        </p:spPr>
        <p:txBody>
          <a:bodyPr anchor="ctr">
            <a:normAutofit/>
          </a:bodyPr>
          <a:lstStyle/>
          <a:p>
            <a:pPr lvl="3"/>
            <a:r>
              <a:rPr lang="en-GB" sz="8800" b="1" u="sng" dirty="0" smtClean="0">
                <a:solidFill>
                  <a:schemeClr val="accent1">
                    <a:lumMod val="75000"/>
                  </a:schemeClr>
                </a:solidFill>
              </a:rPr>
              <a:t>Regrow </a:t>
            </a:r>
            <a:r>
              <a:rPr lang="en-GB" sz="8800" b="1" u="sng" dirty="0">
                <a:solidFill>
                  <a:schemeClr val="accent1">
                    <a:lumMod val="75000"/>
                  </a:schemeClr>
                </a:solidFill>
              </a:rPr>
              <a:t>Hair Clinic</a:t>
            </a:r>
            <a:endParaRPr lang="en-US" sz="8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37" y="2838090"/>
            <a:ext cx="2633429" cy="966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0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1"/>
            <a:ext cx="1518249" cy="7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9" y="358715"/>
            <a:ext cx="168402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607" y="233259"/>
            <a:ext cx="6124755" cy="7012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Regrow Hair Clinic </a:t>
            </a: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Case Study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672" y="1881533"/>
            <a:ext cx="1614818" cy="1038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3292057"/>
            <a:ext cx="1140619" cy="15286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0" y="3030800"/>
            <a:ext cx="1149298" cy="87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00" y="2919630"/>
            <a:ext cx="701218" cy="7012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374" y="3788531"/>
            <a:ext cx="712832" cy="6433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3759440"/>
            <a:ext cx="576530" cy="684248"/>
          </a:xfrm>
          <a:prstGeom prst="rect">
            <a:avLst/>
          </a:prstGeom>
        </p:spPr>
      </p:pic>
      <p:cxnSp>
        <p:nvCxnSpPr>
          <p:cNvPr id="19" name="Elbow Connector 18"/>
          <p:cNvCxnSpPr/>
          <p:nvPr/>
        </p:nvCxnSpPr>
        <p:spPr>
          <a:xfrm flipV="1">
            <a:off x="3094892" y="3376246"/>
            <a:ext cx="1085222" cy="4421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5617029" y="3547068"/>
            <a:ext cx="2461130" cy="4004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5536642" y="2906636"/>
            <a:ext cx="4260929" cy="4394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-Shape 21"/>
          <p:cNvSpPr/>
          <p:nvPr/>
        </p:nvSpPr>
        <p:spPr>
          <a:xfrm>
            <a:off x="9534892" y="1308100"/>
            <a:ext cx="244107" cy="54610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57126" y="3171477"/>
            <a:ext cx="86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Switch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2612" y="3598922"/>
            <a:ext cx="108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Avyukta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Dialer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Server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1187" y="1486855"/>
            <a:ext cx="150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Agent Floor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81" y="4296252"/>
            <a:ext cx="641040" cy="43600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254878" y="4769342"/>
            <a:ext cx="82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Wi-Fi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Router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87515" y="4534514"/>
            <a:ext cx="14298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Sales Force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USB Headphone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IP Phone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Soft Phone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Agent PC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1"/>
            <a:ext cx="1518249" cy="7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1" descr="10125-blue-cloud-design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1507253"/>
            <a:ext cx="2285564" cy="105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162"/>
          <p:cNvSpPr txBox="1">
            <a:spLocks noChangeArrowheads="1"/>
          </p:cNvSpPr>
          <p:nvPr/>
        </p:nvSpPr>
        <p:spPr bwMode="auto">
          <a:xfrm>
            <a:off x="260298" y="1758462"/>
            <a:ext cx="2050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GB" altLang="en-US" sz="14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Inbound Calls From New / Existing Customers</a:t>
            </a:r>
            <a:endParaRPr lang="en-GB" altLang="en-US" sz="14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Elbow Connector 39"/>
          <p:cNvCxnSpPr/>
          <p:nvPr/>
        </p:nvCxnSpPr>
        <p:spPr>
          <a:xfrm>
            <a:off x="7155003" y="2147473"/>
            <a:ext cx="2889674" cy="363132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4803" y="1851179"/>
            <a:ext cx="485775" cy="419100"/>
          </a:xfrm>
          <a:prstGeom prst="rect">
            <a:avLst/>
          </a:prstGeom>
        </p:spPr>
      </p:pic>
      <p:sp>
        <p:nvSpPr>
          <p:cNvPr id="42" name="TextBox 162"/>
          <p:cNvSpPr txBox="1">
            <a:spLocks noChangeArrowheads="1"/>
          </p:cNvSpPr>
          <p:nvPr/>
        </p:nvSpPr>
        <p:spPr bwMode="auto">
          <a:xfrm>
            <a:off x="2726580" y="2385158"/>
            <a:ext cx="1409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GB" altLang="en-US" sz="12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INB and OB Calls </a:t>
            </a:r>
            <a:endParaRPr lang="en-GB" altLang="en-US" sz="12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161" descr="10125-blue-cloud-desig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94" y="1543971"/>
            <a:ext cx="219511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4"/>
          <p:cNvSpPr txBox="1">
            <a:spLocks noChangeArrowheads="1"/>
          </p:cNvSpPr>
          <p:nvPr/>
        </p:nvSpPr>
        <p:spPr bwMode="auto">
          <a:xfrm>
            <a:off x="5090965" y="1711210"/>
            <a:ext cx="1795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GB" altLang="en-US" sz="16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Call Backs /Outbound from PRI</a:t>
            </a:r>
            <a:endParaRPr lang="en-GB" altLang="en-US" sz="16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Elbow Connector 44"/>
          <p:cNvCxnSpPr/>
          <p:nvPr/>
        </p:nvCxnSpPr>
        <p:spPr>
          <a:xfrm>
            <a:off x="3838470" y="2069960"/>
            <a:ext cx="1121418" cy="77513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147" descr="Untitled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515" y="5704065"/>
            <a:ext cx="1558872" cy="106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68"/>
          <p:cNvGrpSpPr>
            <a:grpSpLocks/>
          </p:cNvGrpSpPr>
          <p:nvPr/>
        </p:nvGrpSpPr>
        <p:grpSpPr bwMode="auto">
          <a:xfrm>
            <a:off x="1313406" y="4936344"/>
            <a:ext cx="2705100" cy="1464132"/>
            <a:chOff x="2882503" y="5486400"/>
            <a:chExt cx="2451497" cy="1327683"/>
          </a:xfrm>
        </p:grpSpPr>
        <p:sp>
          <p:nvSpPr>
            <p:cNvPr id="49" name="Quad Arrow Callout 48"/>
            <p:cNvSpPr/>
            <p:nvPr/>
          </p:nvSpPr>
          <p:spPr>
            <a:xfrm>
              <a:off x="3581506" y="5486400"/>
              <a:ext cx="1215390" cy="1216224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Text Box 186"/>
            <p:cNvSpPr txBox="1">
              <a:spLocks noChangeArrowheads="1"/>
            </p:cNvSpPr>
            <p:nvPr/>
          </p:nvSpPr>
          <p:spPr bwMode="auto">
            <a:xfrm>
              <a:off x="4496118" y="6395443"/>
              <a:ext cx="837882" cy="4186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Campaign Manager</a:t>
              </a:r>
            </a:p>
          </p:txBody>
        </p:sp>
        <p:sp>
          <p:nvSpPr>
            <p:cNvPr id="51" name="Text Box 186"/>
            <p:cNvSpPr txBox="1">
              <a:spLocks noChangeArrowheads="1"/>
            </p:cNvSpPr>
            <p:nvPr/>
          </p:nvSpPr>
          <p:spPr bwMode="auto">
            <a:xfrm>
              <a:off x="2882504" y="6211491"/>
              <a:ext cx="838649" cy="58609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Complete Recordings logs</a:t>
              </a:r>
              <a:endParaRPr lang="en-US" sz="1200" b="1" i="1" dirty="0">
                <a:solidFill>
                  <a:schemeClr val="accent1">
                    <a:lumMod val="75000"/>
                  </a:schemeClr>
                </a:solidFill>
                <a:cs typeface="Arial" charset="0"/>
              </a:endParaRPr>
            </a:p>
          </p:txBody>
        </p:sp>
        <p:sp>
          <p:nvSpPr>
            <p:cNvPr id="52" name="Text Box 186"/>
            <p:cNvSpPr txBox="1">
              <a:spLocks noChangeArrowheads="1"/>
            </p:cNvSpPr>
            <p:nvPr/>
          </p:nvSpPr>
          <p:spPr bwMode="auto">
            <a:xfrm>
              <a:off x="4608908" y="5486400"/>
              <a:ext cx="573168" cy="4186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Voice Logs</a:t>
              </a:r>
            </a:p>
          </p:txBody>
        </p:sp>
        <p:sp>
          <p:nvSpPr>
            <p:cNvPr id="53" name="Text Box 186"/>
            <p:cNvSpPr txBox="1">
              <a:spLocks noChangeArrowheads="1"/>
            </p:cNvSpPr>
            <p:nvPr/>
          </p:nvSpPr>
          <p:spPr bwMode="auto">
            <a:xfrm>
              <a:off x="2882503" y="5486400"/>
              <a:ext cx="777208" cy="4186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25+ Reports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2583" y="5227132"/>
            <a:ext cx="857250" cy="885825"/>
          </a:xfrm>
          <a:prstGeom prst="rect">
            <a:avLst/>
          </a:prstGeom>
        </p:spPr>
      </p:pic>
      <p:cxnSp>
        <p:nvCxnSpPr>
          <p:cNvPr id="55" name="Elbow Connector 54"/>
          <p:cNvCxnSpPr/>
          <p:nvPr/>
        </p:nvCxnSpPr>
        <p:spPr>
          <a:xfrm flipV="1">
            <a:off x="3556226" y="4295955"/>
            <a:ext cx="4585642" cy="1408110"/>
          </a:xfrm>
          <a:prstGeom prst="bentConnector3">
            <a:avLst>
              <a:gd name="adj1" fmla="val 80678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68" idx="0"/>
          </p:cNvCxnSpPr>
          <p:nvPr/>
        </p:nvCxnSpPr>
        <p:spPr>
          <a:xfrm rot="16200000" flipV="1">
            <a:off x="4536537" y="3917398"/>
            <a:ext cx="562747" cy="23434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38" idx="3"/>
          </p:cNvCxnSpPr>
          <p:nvPr/>
        </p:nvCxnSpPr>
        <p:spPr>
          <a:xfrm>
            <a:off x="2466435" y="2036190"/>
            <a:ext cx="796956" cy="6271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56" y="4315946"/>
            <a:ext cx="1409456" cy="63105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260501" y="4901331"/>
            <a:ext cx="1463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GSM Gateway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6" name="Elbow Connector 75"/>
          <p:cNvCxnSpPr>
            <a:stCxn id="30" idx="0"/>
          </p:cNvCxnSpPr>
          <p:nvPr/>
        </p:nvCxnSpPr>
        <p:spPr>
          <a:xfrm rot="16200000" flipV="1">
            <a:off x="5715224" y="3448875"/>
            <a:ext cx="648698" cy="104605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6875775" y="4119823"/>
            <a:ext cx="1333729" cy="348925"/>
          </a:xfrm>
          <a:prstGeom prst="bentConnector3">
            <a:avLst>
              <a:gd name="adj1" fmla="val 1911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48"/>
          <p:cNvCxnSpPr/>
          <p:nvPr/>
        </p:nvCxnSpPr>
        <p:spPr>
          <a:xfrm>
            <a:off x="2200589" y="2512089"/>
            <a:ext cx="2280976" cy="17283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5446208" y="2713055"/>
            <a:ext cx="874205" cy="15173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116506" y="867347"/>
            <a:ext cx="521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Regrow Hair Clinic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Call Flow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29599" y="3697857"/>
            <a:ext cx="1229085" cy="917717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8065699" y="4673840"/>
            <a:ext cx="140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Admin Quality/Supervisor/TL</a:t>
            </a:r>
            <a:endParaRPr lang="en-US" sz="1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4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1"/>
            <a:ext cx="1518249" cy="7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9" y="358715"/>
            <a:ext cx="168402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607" y="233259"/>
            <a:ext cx="6124755" cy="7012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Regrow Hair Clinic </a:t>
            </a: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Case Study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672" y="1881533"/>
            <a:ext cx="1614818" cy="1038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87" y="2670955"/>
            <a:ext cx="1140619" cy="15286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0" y="3030800"/>
            <a:ext cx="1149298" cy="87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00" y="2919630"/>
            <a:ext cx="701218" cy="7012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374" y="3788531"/>
            <a:ext cx="712832" cy="6433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3759440"/>
            <a:ext cx="576530" cy="684248"/>
          </a:xfrm>
          <a:prstGeom prst="rect">
            <a:avLst/>
          </a:prstGeom>
        </p:spPr>
      </p:pic>
      <p:cxnSp>
        <p:nvCxnSpPr>
          <p:cNvPr id="19" name="Elbow Connector 18"/>
          <p:cNvCxnSpPr/>
          <p:nvPr/>
        </p:nvCxnSpPr>
        <p:spPr>
          <a:xfrm flipV="1">
            <a:off x="3094892" y="3376246"/>
            <a:ext cx="1085222" cy="4421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5617029" y="3547068"/>
            <a:ext cx="2461130" cy="4004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5536642" y="2906636"/>
            <a:ext cx="4260929" cy="4394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57126" y="3171477"/>
            <a:ext cx="86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Switch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3819" y="3167601"/>
            <a:ext cx="108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Avyukta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Dialer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Server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1187" y="1486855"/>
            <a:ext cx="150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Agent Floor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81" y="4296252"/>
            <a:ext cx="641040" cy="43600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254878" y="4769342"/>
            <a:ext cx="82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Wi-Fi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Router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87515" y="4534514"/>
            <a:ext cx="14298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Sales Force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USB Headphone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IP Phone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Soft Phone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Agent PC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1"/>
            <a:ext cx="1518249" cy="7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47" descr="Untitled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515" y="5704065"/>
            <a:ext cx="1558872" cy="106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68"/>
          <p:cNvGrpSpPr>
            <a:grpSpLocks/>
          </p:cNvGrpSpPr>
          <p:nvPr/>
        </p:nvGrpSpPr>
        <p:grpSpPr bwMode="auto">
          <a:xfrm>
            <a:off x="1313406" y="4936344"/>
            <a:ext cx="2705100" cy="1464132"/>
            <a:chOff x="2882503" y="5486400"/>
            <a:chExt cx="2451497" cy="1327683"/>
          </a:xfrm>
        </p:grpSpPr>
        <p:sp>
          <p:nvSpPr>
            <p:cNvPr id="49" name="Quad Arrow Callout 48"/>
            <p:cNvSpPr/>
            <p:nvPr/>
          </p:nvSpPr>
          <p:spPr>
            <a:xfrm>
              <a:off x="3581506" y="5486400"/>
              <a:ext cx="1215390" cy="1216224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Text Box 186"/>
            <p:cNvSpPr txBox="1">
              <a:spLocks noChangeArrowheads="1"/>
            </p:cNvSpPr>
            <p:nvPr/>
          </p:nvSpPr>
          <p:spPr bwMode="auto">
            <a:xfrm>
              <a:off x="4496118" y="6395443"/>
              <a:ext cx="837882" cy="4186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Campaign Manager</a:t>
              </a:r>
            </a:p>
          </p:txBody>
        </p:sp>
        <p:sp>
          <p:nvSpPr>
            <p:cNvPr id="51" name="Text Box 186"/>
            <p:cNvSpPr txBox="1">
              <a:spLocks noChangeArrowheads="1"/>
            </p:cNvSpPr>
            <p:nvPr/>
          </p:nvSpPr>
          <p:spPr bwMode="auto">
            <a:xfrm>
              <a:off x="2882504" y="6211491"/>
              <a:ext cx="838649" cy="58609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Complete Recordings logs</a:t>
              </a:r>
              <a:endParaRPr lang="en-US" sz="1200" b="1" i="1" dirty="0">
                <a:solidFill>
                  <a:schemeClr val="accent1">
                    <a:lumMod val="75000"/>
                  </a:schemeClr>
                </a:solidFill>
                <a:cs typeface="Arial" charset="0"/>
              </a:endParaRPr>
            </a:p>
          </p:txBody>
        </p:sp>
        <p:sp>
          <p:nvSpPr>
            <p:cNvPr id="52" name="Text Box 186"/>
            <p:cNvSpPr txBox="1">
              <a:spLocks noChangeArrowheads="1"/>
            </p:cNvSpPr>
            <p:nvPr/>
          </p:nvSpPr>
          <p:spPr bwMode="auto">
            <a:xfrm>
              <a:off x="4608908" y="5486400"/>
              <a:ext cx="573168" cy="4186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Voice Logs</a:t>
              </a:r>
            </a:p>
          </p:txBody>
        </p:sp>
        <p:sp>
          <p:nvSpPr>
            <p:cNvPr id="53" name="Text Box 186"/>
            <p:cNvSpPr txBox="1">
              <a:spLocks noChangeArrowheads="1"/>
            </p:cNvSpPr>
            <p:nvPr/>
          </p:nvSpPr>
          <p:spPr bwMode="auto">
            <a:xfrm>
              <a:off x="2882503" y="5486400"/>
              <a:ext cx="777208" cy="4186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25+ Reports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2583" y="5227132"/>
            <a:ext cx="857250" cy="885825"/>
          </a:xfrm>
          <a:prstGeom prst="rect">
            <a:avLst/>
          </a:prstGeom>
        </p:spPr>
      </p:pic>
      <p:cxnSp>
        <p:nvCxnSpPr>
          <p:cNvPr id="55" name="Elbow Connector 54"/>
          <p:cNvCxnSpPr/>
          <p:nvPr/>
        </p:nvCxnSpPr>
        <p:spPr>
          <a:xfrm flipV="1">
            <a:off x="3556226" y="4295955"/>
            <a:ext cx="4585642" cy="1408110"/>
          </a:xfrm>
          <a:prstGeom prst="bentConnector3">
            <a:avLst>
              <a:gd name="adj1" fmla="val 80678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6200000" flipV="1">
            <a:off x="4672016" y="2660488"/>
            <a:ext cx="562744" cy="125742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065699" y="4673840"/>
            <a:ext cx="140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Admin Quality/Supervisor/TL</a:t>
            </a:r>
            <a:endParaRPr lang="en-US" sz="1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93" y="1745274"/>
            <a:ext cx="2596551" cy="63105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320886" y="1459391"/>
            <a:ext cx="1463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GSM Gateway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6" name="Elbow Connector 75"/>
          <p:cNvCxnSpPr>
            <a:stCxn id="30" idx="0"/>
          </p:cNvCxnSpPr>
          <p:nvPr/>
        </p:nvCxnSpPr>
        <p:spPr>
          <a:xfrm rot="16200000" flipV="1">
            <a:off x="5715224" y="3448875"/>
            <a:ext cx="648698" cy="104605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6875775" y="4119823"/>
            <a:ext cx="1333729" cy="348925"/>
          </a:xfrm>
          <a:prstGeom prst="bentConnector3">
            <a:avLst>
              <a:gd name="adj1" fmla="val 1911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987110" y="875974"/>
            <a:ext cx="521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Regrow Hair Clinic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Architecture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9" name="Picture 161" descr="10125-blue-cloud-design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" y="1507253"/>
            <a:ext cx="2285564" cy="105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62"/>
          <p:cNvSpPr txBox="1">
            <a:spLocks noChangeArrowheads="1"/>
          </p:cNvSpPr>
          <p:nvPr/>
        </p:nvSpPr>
        <p:spPr bwMode="auto">
          <a:xfrm>
            <a:off x="260298" y="1758462"/>
            <a:ext cx="2050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GB" altLang="en-US" sz="14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To PSTN Network from</a:t>
            </a:r>
          </a:p>
          <a:p>
            <a:pPr algn="ctr"/>
            <a:r>
              <a:rPr lang="en-GB" altLang="en-US" sz="14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GSM from TSP</a:t>
            </a:r>
            <a:endParaRPr lang="en-GB" altLang="en-US" sz="14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61" descr="10125-blue-cloud-design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28" y="1380069"/>
            <a:ext cx="219511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6669598" y="1659452"/>
            <a:ext cx="179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Internet Only for Support access</a:t>
            </a:r>
            <a:endParaRPr lang="en-GB" altLang="en-US" sz="14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9599" y="3697857"/>
            <a:ext cx="1229085" cy="91771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702725" y="2432649"/>
            <a:ext cx="595222" cy="18115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24022" y="2122098"/>
            <a:ext cx="1121435" cy="431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Arrow Callout 25"/>
          <p:cNvSpPr/>
          <p:nvPr/>
        </p:nvSpPr>
        <p:spPr>
          <a:xfrm>
            <a:off x="9506310" y="1751162"/>
            <a:ext cx="327804" cy="4891178"/>
          </a:xfrm>
          <a:prstGeom prst="leftArrowCallout">
            <a:avLst>
              <a:gd name="adj1" fmla="val 50000"/>
              <a:gd name="adj2" fmla="val 6875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3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328681" y="886264"/>
          <a:ext cx="6246254" cy="494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49" y="2502765"/>
            <a:ext cx="1391811" cy="145135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5335" y="6290504"/>
          <a:ext cx="2756921" cy="61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9178202" y="5768865"/>
            <a:ext cx="2978146" cy="1079179"/>
            <a:chOff x="-217394" y="0"/>
            <a:chExt cx="3953221" cy="821634"/>
          </a:xfrm>
        </p:grpSpPr>
        <p:sp>
          <p:nvSpPr>
            <p:cNvPr id="21" name="Pentagon 20"/>
            <p:cNvSpPr/>
            <p:nvPr/>
          </p:nvSpPr>
          <p:spPr>
            <a:xfrm>
              <a:off x="0" y="0"/>
              <a:ext cx="3735827" cy="82163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>
              <a:off x="-217394" y="0"/>
              <a:ext cx="3331666" cy="821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33338" bIns="666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600" i="1" u="sng" dirty="0">
                  <a:solidFill>
                    <a:schemeClr val="bg1"/>
                  </a:solidFill>
                  <a:latin typeface="Tw Cen MT" panose="020B0602020104020603" pitchFamily="34" charset="0"/>
                </a:rPr>
                <a:t>+1-408-791-3820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600" i="1" u="sng" dirty="0">
                  <a:solidFill>
                    <a:schemeClr val="bg1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+91-856-00-00-600</a:t>
              </a:r>
              <a:r>
                <a:rPr lang="en-IN" sz="1600" i="1" u="sng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endParaRPr lang="en-IN" sz="1600" i="1" u="sng" kern="120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600" i="1" u="sng" kern="1200" dirty="0">
                  <a:solidFill>
                    <a:schemeClr val="bg1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sales@dialerindia.com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266" y="1461129"/>
            <a:ext cx="31468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tencil" panose="040409050D0802020404" pitchFamily="82" charset="0"/>
              </a:rPr>
              <a:t>“</a:t>
            </a:r>
            <a:r>
              <a:rPr lang="en-IN" sz="2400" dirty="0">
                <a:latin typeface="Stencil" panose="040409050D0802020404" pitchFamily="82" charset="0"/>
              </a:rPr>
              <a:t>The” single Answer to your  </a:t>
            </a:r>
          </a:p>
          <a:p>
            <a:pPr algn="ctr"/>
            <a:r>
              <a:rPr lang="en-IN" sz="2400" dirty="0">
                <a:latin typeface="Stencil" panose="040409050D0802020404" pitchFamily="82" charset="0"/>
              </a:rPr>
              <a:t>A to Z </a:t>
            </a:r>
          </a:p>
          <a:p>
            <a:pPr algn="ctr"/>
            <a:r>
              <a:rPr lang="en-IN" sz="2400" dirty="0">
                <a:latin typeface="Stencil" panose="040409050D0802020404" pitchFamily="82" charset="0"/>
              </a:rPr>
              <a:t>Tel- </a:t>
            </a:r>
            <a:r>
              <a:rPr lang="en-IN" sz="2400" dirty="0">
                <a:latin typeface="Brush Script MT" panose="03060802040406070304" pitchFamily="66" charset="0"/>
              </a:rPr>
              <a:t>”e”</a:t>
            </a:r>
            <a:r>
              <a:rPr lang="en-IN" sz="2400" dirty="0">
                <a:latin typeface="Stencil" panose="040409050D0802020404" pitchFamily="82" charset="0"/>
              </a:rPr>
              <a:t> - calling requirements</a:t>
            </a:r>
          </a:p>
          <a:p>
            <a:endParaRPr lang="en-IN" sz="36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690658" y="9956"/>
          <a:ext cx="11522299" cy="6633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FE22D0-B2BE-42A6-A345-8BA1F4D20C21}"/>
              </a:ext>
            </a:extLst>
          </p:cNvPr>
          <p:cNvSpPr txBox="1"/>
          <p:nvPr/>
        </p:nvSpPr>
        <p:spPr>
          <a:xfrm>
            <a:off x="9902994" y="1026463"/>
            <a:ext cx="217910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900" b="1" i="1" u="sng" dirty="0">
                <a:latin typeface="Tw Cen MT" panose="020B0602020104020603" pitchFamily="34" charset="0"/>
              </a:rPr>
              <a:t>The Competition Assassinators</a:t>
            </a:r>
          </a:p>
          <a:p>
            <a:pPr algn="ctr"/>
            <a:endParaRPr lang="en-IN" sz="1400" i="1" u="sng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500" i="1" dirty="0">
                <a:latin typeface="Tw Cen MT" panose="020B0602020104020603" pitchFamily="34" charset="0"/>
              </a:rPr>
              <a:t>275+ Live Ref. Centres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500" i="1" dirty="0">
                <a:latin typeface="Tw Cen MT" panose="020B0602020104020603" pitchFamily="34" charset="0"/>
              </a:rPr>
              <a:t>11 Yrs. X Asterisks Dev.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500" i="1" dirty="0">
                <a:latin typeface="Tw Cen MT" panose="020B0602020104020603" pitchFamily="34" charset="0"/>
              </a:rPr>
              <a:t>9 Countries,91+ Cities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500" i="1" dirty="0">
                <a:latin typeface="Tw Cen MT" panose="020B0602020104020603" pitchFamily="34" charset="0"/>
              </a:rPr>
              <a:t>Live Demo / PoC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500" i="1" dirty="0">
                <a:latin typeface="Tw Cen MT" panose="020B0602020104020603" pitchFamily="34" charset="0"/>
              </a:rPr>
              <a:t>Lower than the Lowest Professional Bidder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500" i="1" dirty="0">
                <a:latin typeface="Tw Cen MT" panose="020B0602020104020603" pitchFamily="34" charset="0"/>
              </a:rPr>
              <a:t>All possible Techno-commercial models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500" i="1" dirty="0">
                <a:latin typeface="Tw Cen MT" panose="020B0602020104020603" pitchFamily="34" charset="0"/>
              </a:rPr>
              <a:t>No Blame Game : Your CTI-CRM-VoIP “SPOC”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500" i="1" dirty="0">
                <a:latin typeface="Tw Cen MT" panose="020B0602020104020603" pitchFamily="34" charset="0"/>
              </a:rPr>
              <a:t>100% Gov. Compliance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500" i="1" dirty="0">
                <a:latin typeface="Tw Cen MT" panose="020B0602020104020603" pitchFamily="34" charset="0"/>
              </a:rPr>
              <a:t>72 HR Refund Policy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500" i="1" dirty="0">
                <a:latin typeface="Tw Cen MT" panose="020B0602020104020603" pitchFamily="34" charset="0"/>
              </a:rPr>
              <a:t>10% Ref. discount/s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500" i="1" dirty="0">
                <a:latin typeface="Tw Cen MT" panose="020B0602020104020603" pitchFamily="34" charset="0"/>
              </a:rPr>
              <a:t>24X6 Support NoC</a:t>
            </a:r>
          </a:p>
          <a:p>
            <a:pPr marL="285750" indent="-285750">
              <a:buFont typeface="+mj-lt"/>
              <a:buAutoNum type="arabicParenR"/>
            </a:pPr>
            <a:endParaRPr lang="en-IN" sz="1500" b="1" i="1" dirty="0">
              <a:latin typeface="Trebuchet MS" panose="020B0603020202020204" pitchFamily="34" charset="0"/>
            </a:endParaRPr>
          </a:p>
          <a:p>
            <a:pPr marL="228600" indent="-228600">
              <a:buFont typeface="+mj-lt"/>
              <a:buAutoNum type="arabicParenR"/>
            </a:pPr>
            <a:endParaRPr lang="en-IN" sz="1600" b="1" i="1" dirty="0">
              <a:latin typeface="Trebuchet MS" panose="020B0603020202020204" pitchFamily="34" charset="0"/>
            </a:endParaRPr>
          </a:p>
          <a:p>
            <a:endParaRPr lang="en-IN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3885DA3-B505-4BD5-A600-83DD81411100}"/>
              </a:ext>
            </a:extLst>
          </p:cNvPr>
          <p:cNvGrpSpPr/>
          <p:nvPr/>
        </p:nvGrpSpPr>
        <p:grpSpPr>
          <a:xfrm>
            <a:off x="310333" y="3572346"/>
            <a:ext cx="2276106" cy="2115624"/>
            <a:chOff x="535700" y="3214906"/>
            <a:chExt cx="2044856" cy="2044856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076C7B93-1C59-4C6C-AF21-A1D5FFEE7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00" y="3214906"/>
              <a:ext cx="2044856" cy="204485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99C2A3E4-3957-42DD-AAEB-1A79F25EE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204" y="3905835"/>
              <a:ext cx="651847" cy="669773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40B0AE55-A43A-40EE-A202-8BA6C414661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568" y="6120926"/>
            <a:ext cx="386263" cy="38626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56D321E-FD59-4545-9A3F-692C12FE47E6}"/>
              </a:ext>
            </a:extLst>
          </p:cNvPr>
          <p:cNvSpPr txBox="1"/>
          <p:nvPr/>
        </p:nvSpPr>
        <p:spPr>
          <a:xfrm>
            <a:off x="139192" y="636929"/>
            <a:ext cx="180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i="1" u="sng" dirty="0">
                <a:solidFill>
                  <a:schemeClr val="bg1"/>
                </a:solidFill>
                <a:latin typeface="Tw Cen MT" panose="020B0602020104020603" pitchFamily="34" charset="0"/>
              </a:rPr>
              <a:t>avyuktaindia</a:t>
            </a:r>
            <a:r>
              <a:rPr lang="en-IN" i="1" u="sng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2ED02E9-8283-486D-A3FE-F421C53119C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1" y="935851"/>
            <a:ext cx="582044" cy="256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5E2EB7-F34E-4442-A2EC-D58D28CE560E}"/>
              </a:ext>
            </a:extLst>
          </p:cNvPr>
          <p:cNvSpPr txBox="1"/>
          <p:nvPr/>
        </p:nvSpPr>
        <p:spPr>
          <a:xfrm>
            <a:off x="145054" y="199460"/>
            <a:ext cx="4266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500" i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X 7 X 365 </a:t>
            </a:r>
            <a:r>
              <a:rPr lang="en-IN" sz="1600" i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“Decade” of 1900+ Satisfied BPO’s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0"/>
            <a:ext cx="1518249" cy="72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3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2B70EA-9E00-4F50-BE9F-A93BE8D89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95" y="5180131"/>
            <a:ext cx="1799112" cy="1121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653DE1-8533-4155-B30E-6F7DF9C99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642" y="4940679"/>
            <a:ext cx="1137345" cy="1171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A2F295D-B99A-4563-8C1A-4385EB3339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40" y="1343370"/>
            <a:ext cx="1651412" cy="165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7667FF-81E6-47F7-8A48-25CAF85EAA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72" y="3531271"/>
            <a:ext cx="1676697" cy="802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96E0FC-90F2-4E09-9535-D6E824299F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5" y="3210369"/>
            <a:ext cx="2043872" cy="1585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009DF8-4155-4F9D-A15D-EE05105CE1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21" y="3212580"/>
            <a:ext cx="1272878" cy="1522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4AC6022-1F90-4458-ADF9-90BDEBB2B2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3" y="1741098"/>
            <a:ext cx="1685004" cy="1093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1D7DE9A-B0FD-42A3-A223-CFEC5D0DF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3" y="5171346"/>
            <a:ext cx="1038599" cy="1038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F0EE48B-3F6F-44A0-A66C-B34967075A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83" y="4742001"/>
            <a:ext cx="2095283" cy="1771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F1ED916-0611-4482-A43B-103969996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27" y="1570489"/>
            <a:ext cx="1351389" cy="1434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2FB4B84-894E-4DED-A877-1AD70A3FA4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912" y="3360661"/>
            <a:ext cx="1853899" cy="1143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3E24B4B-18F0-4A42-8222-1CB517C3C56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94" y="3274351"/>
            <a:ext cx="1372306" cy="13468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0DCF672-412F-4598-938D-A4F808133E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04" y="5192749"/>
            <a:ext cx="1676697" cy="10171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5B45EB0-1FED-4F64-93CA-681C0B35B4D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55" y="5038543"/>
            <a:ext cx="1053264" cy="11880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38B1954-66E9-43B8-B389-1D300F6DA3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399" y="1272918"/>
            <a:ext cx="1651412" cy="16514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4F3EAE0-3F24-40BB-A7ED-0E773E642D5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00" y="1441369"/>
            <a:ext cx="1940711" cy="13932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ACBD61A-C607-4D09-93F7-43B1E9ABBC13}"/>
              </a:ext>
            </a:extLst>
          </p:cNvPr>
          <p:cNvSpPr txBox="1"/>
          <p:nvPr/>
        </p:nvSpPr>
        <p:spPr>
          <a:xfrm>
            <a:off x="2510287" y="235215"/>
            <a:ext cx="5986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i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Trust over 11+ years</a:t>
            </a:r>
          </a:p>
          <a:p>
            <a:pPr algn="ctr"/>
            <a:r>
              <a:rPr lang="en-IN" sz="2400" i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Some* Major Clients</a:t>
            </a:r>
          </a:p>
        </p:txBody>
      </p:sp>
      <p:sp>
        <p:nvSpPr>
          <p:cNvPr id="28" name="Left Bracket 27">
            <a:extLst>
              <a:ext uri="{FF2B5EF4-FFF2-40B4-BE49-F238E27FC236}">
                <a16:creationId xmlns="" xmlns:a16="http://schemas.microsoft.com/office/drawing/2014/main" id="{1C97C2F1-708B-42A6-BA9E-ADC2BEABE768}"/>
              </a:ext>
            </a:extLst>
          </p:cNvPr>
          <p:cNvSpPr/>
          <p:nvPr/>
        </p:nvSpPr>
        <p:spPr>
          <a:xfrm>
            <a:off x="329375" y="1574711"/>
            <a:ext cx="1685004" cy="493870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ight Bracket 28">
            <a:extLst>
              <a:ext uri="{FF2B5EF4-FFF2-40B4-BE49-F238E27FC236}">
                <a16:creationId xmlns="" xmlns:a16="http://schemas.microsoft.com/office/drawing/2014/main" id="{8A6802C2-2E8B-4A7D-8776-017713F310AD}"/>
              </a:ext>
            </a:extLst>
          </p:cNvPr>
          <p:cNvSpPr/>
          <p:nvPr/>
        </p:nvSpPr>
        <p:spPr>
          <a:xfrm>
            <a:off x="10371753" y="1343370"/>
            <a:ext cx="1507212" cy="518593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1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0"/>
            <a:ext cx="1518249" cy="9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7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093201A-3913-4914-BB1C-6A85E8A4FEF5}"/>
              </a:ext>
            </a:extLst>
          </p:cNvPr>
          <p:cNvSpPr txBox="1"/>
          <p:nvPr/>
        </p:nvSpPr>
        <p:spPr>
          <a:xfrm>
            <a:off x="3971833" y="204123"/>
            <a:ext cx="3882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700" i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CTI Hardware Partners</a:t>
            </a:r>
          </a:p>
        </p:txBody>
      </p:sp>
      <p:sp>
        <p:nvSpPr>
          <p:cNvPr id="41" name="Left Bracket 40">
            <a:extLst>
              <a:ext uri="{FF2B5EF4-FFF2-40B4-BE49-F238E27FC236}">
                <a16:creationId xmlns="" xmlns:a16="http://schemas.microsoft.com/office/drawing/2014/main" id="{AE56F8C1-3F49-46FD-B1EE-FD7A20B31BB7}"/>
              </a:ext>
            </a:extLst>
          </p:cNvPr>
          <p:cNvSpPr/>
          <p:nvPr/>
        </p:nvSpPr>
        <p:spPr>
          <a:xfrm>
            <a:off x="1665835" y="774794"/>
            <a:ext cx="1097075" cy="593080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Right Bracket 41">
            <a:extLst>
              <a:ext uri="{FF2B5EF4-FFF2-40B4-BE49-F238E27FC236}">
                <a16:creationId xmlns="" xmlns:a16="http://schemas.microsoft.com/office/drawing/2014/main" id="{89DDCB89-977C-4A9C-920B-474940646439}"/>
              </a:ext>
            </a:extLst>
          </p:cNvPr>
          <p:cNvSpPr/>
          <p:nvPr/>
        </p:nvSpPr>
        <p:spPr>
          <a:xfrm>
            <a:off x="9076026" y="774794"/>
            <a:ext cx="1150519" cy="593080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4F850D-61B4-4E42-A18F-520930532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76" y="1059831"/>
            <a:ext cx="2095559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58BE58-20ED-48CB-9AD8-7E883107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16" y="1191956"/>
            <a:ext cx="2667275" cy="916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E149F0E-3FD3-42C1-AFF7-F4E0EF9FC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50" y="413500"/>
            <a:ext cx="2514671" cy="23639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B18648D-784E-41F4-83C9-1F26144A80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85" y="2859635"/>
            <a:ext cx="2095560" cy="916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D5AF924-FDC0-49FA-BF03-35225CA56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08" y="2628453"/>
            <a:ext cx="2502696" cy="1143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A9FE004-F5D4-4574-89AA-3E5BB2D6FA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33" y="2511772"/>
            <a:ext cx="1722367" cy="11938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BA59166-0B34-4023-81F2-7A819EAF71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34" y="3121564"/>
            <a:ext cx="2804588" cy="31478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0FCC6AE-942B-4D9E-AB89-87DF1355B4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01" y="3904179"/>
            <a:ext cx="4491890" cy="15168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90ECA54-E0BE-4BC8-8B68-BF024906FA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79" y="5595267"/>
            <a:ext cx="2937672" cy="80710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5EF6C1C1-0081-44A6-9F02-33C80DBDBF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87" y="5343308"/>
            <a:ext cx="1153733" cy="131102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4FBFB784-4AA7-4FBC-8E9A-EBB7C4E71A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45" y="5426459"/>
            <a:ext cx="2052555" cy="10157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1D69D38-CAAF-4617-ACEB-8D6E1EB909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768" y="3976309"/>
            <a:ext cx="1506382" cy="11125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F997292-C8C6-42A3-8660-3E308F96D2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33" y="2535420"/>
            <a:ext cx="1399981" cy="10450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1A18065-89B2-425B-85F8-F9C58402C9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906" y="933497"/>
            <a:ext cx="1743245" cy="13074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7C1139A-DD14-4A3A-8595-DC204C3185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541" y="5484729"/>
            <a:ext cx="1360097" cy="994443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0"/>
            <a:ext cx="1518249" cy="9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0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62CBC4-5E4B-4E80-BA40-6395915FC547}"/>
              </a:ext>
            </a:extLst>
          </p:cNvPr>
          <p:cNvSpPr txBox="1"/>
          <p:nvPr/>
        </p:nvSpPr>
        <p:spPr>
          <a:xfrm>
            <a:off x="4843828" y="149148"/>
            <a:ext cx="20008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i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Useful links</a:t>
            </a:r>
            <a:endParaRPr lang="hi-IN" sz="2700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70CA0782-AA46-4774-BABD-4C36A32C2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336626"/>
              </p:ext>
            </p:extLst>
          </p:nvPr>
        </p:nvGraphicFramePr>
        <p:xfrm>
          <a:off x="890022" y="989837"/>
          <a:ext cx="10116710" cy="5799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1"/>
            <a:ext cx="1518249" cy="70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2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1"/>
            <a:ext cx="1518249" cy="7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1487" y="1613140"/>
            <a:ext cx="10739887" cy="4917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Thank You for Your Time</a:t>
            </a:r>
            <a:endParaRPr lang="en-GB" sz="6000" b="1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9" y="358715"/>
            <a:ext cx="168402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41607" y="233259"/>
            <a:ext cx="6124755" cy="7012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Regrow Hair Clinic </a:t>
            </a: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Case Study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4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13BB963E-969C-47FA-B946-24599467B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00772"/>
              </p:ext>
            </p:extLst>
          </p:nvPr>
        </p:nvGraphicFramePr>
        <p:xfrm>
          <a:off x="2816501" y="1819288"/>
          <a:ext cx="6558998" cy="3284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9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02" y="165867"/>
            <a:ext cx="3467100" cy="158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388B76-91DA-46B6-9FE2-573948C2DBDA}"/>
              </a:ext>
            </a:extLst>
          </p:cNvPr>
          <p:cNvSpPr txBox="1"/>
          <p:nvPr/>
        </p:nvSpPr>
        <p:spPr>
          <a:xfrm>
            <a:off x="240029" y="410135"/>
            <a:ext cx="2584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i="1" dirty="0">
                <a:solidFill>
                  <a:srgbClr val="C00000"/>
                </a:solidFill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www.dialerindia.com</a:t>
            </a:r>
            <a:endParaRPr lang="en-IN" i="1" dirty="0">
              <a:solidFill>
                <a:srgbClr val="C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84A9D11-E3F7-48C1-9996-828B10F0BB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80" y="4401451"/>
            <a:ext cx="3993504" cy="245654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2" name="Rectangle 21">
            <a:extLst>
              <a:ext uri="{FF2B5EF4-FFF2-40B4-BE49-F238E27FC236}">
                <a16:creationId xmlns="" xmlns:a16="http://schemas.microsoft.com/office/drawing/2014/main" id="{1CE2992B-34B1-41D8-92C3-0C2BF3883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59" y="59324"/>
            <a:ext cx="229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IN" altLang="en-US" i="1" dirty="0">
                <a:solidFill>
                  <a:srgbClr val="C00000"/>
                </a:solidFill>
              </a:rPr>
              <a:t>+91-856-00-00-600</a:t>
            </a:r>
          </a:p>
        </p:txBody>
      </p:sp>
      <p:pic>
        <p:nvPicPr>
          <p:cNvPr id="19463" name="Picture 23">
            <a:extLst>
              <a:ext uri="{FF2B5EF4-FFF2-40B4-BE49-F238E27FC236}">
                <a16:creationId xmlns="" xmlns:a16="http://schemas.microsoft.com/office/drawing/2014/main" id="{3B5C9481-3A41-4CC7-AD79-9564ECA4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" y="106704"/>
            <a:ext cx="2873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C2C188-C96B-49FC-B53A-D48DF1DB350B}"/>
              </a:ext>
            </a:extLst>
          </p:cNvPr>
          <p:cNvSpPr txBox="1"/>
          <p:nvPr/>
        </p:nvSpPr>
        <p:spPr>
          <a:xfrm>
            <a:off x="240028" y="636929"/>
            <a:ext cx="170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i="1" u="sng" dirty="0">
                <a:solidFill>
                  <a:schemeClr val="accent1"/>
                </a:solidFill>
                <a:latin typeface="Tw Cen MT" panose="020B0602020104020603" pitchFamily="34" charset="0"/>
              </a:rPr>
              <a:t>avyuktaindia</a:t>
            </a:r>
            <a:r>
              <a:rPr lang="en-IN" i="1" u="sng" dirty="0">
                <a:solidFill>
                  <a:schemeClr val="accent1"/>
                </a:solidFill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BC1EB6B-5305-4B10-BD9A-D78C077937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4" y="997367"/>
            <a:ext cx="582044" cy="2560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85B717B-F60C-451C-B002-606563C76963}"/>
              </a:ext>
            </a:extLst>
          </p:cNvPr>
          <p:cNvGrpSpPr/>
          <p:nvPr/>
        </p:nvGrpSpPr>
        <p:grpSpPr>
          <a:xfrm>
            <a:off x="9213854" y="5778821"/>
            <a:ext cx="2978146" cy="1079179"/>
            <a:chOff x="-217394" y="0"/>
            <a:chExt cx="3953221" cy="821634"/>
          </a:xfrm>
        </p:grpSpPr>
        <p:sp>
          <p:nvSpPr>
            <p:cNvPr id="13" name="Pentagon 20">
              <a:extLst>
                <a:ext uri="{FF2B5EF4-FFF2-40B4-BE49-F238E27FC236}">
                  <a16:creationId xmlns="" xmlns:a16="http://schemas.microsoft.com/office/drawing/2014/main" id="{101C3BB9-34DC-4B20-A06D-E95699D27FD0}"/>
                </a:ext>
              </a:extLst>
            </p:cNvPr>
            <p:cNvSpPr/>
            <p:nvPr/>
          </p:nvSpPr>
          <p:spPr>
            <a:xfrm>
              <a:off x="0" y="0"/>
              <a:ext cx="3735827" cy="82163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 4">
              <a:extLst>
                <a:ext uri="{FF2B5EF4-FFF2-40B4-BE49-F238E27FC236}">
                  <a16:creationId xmlns="" xmlns:a16="http://schemas.microsoft.com/office/drawing/2014/main" id="{7DAA5513-E248-44D8-8C7F-43D1F4705FE3}"/>
                </a:ext>
              </a:extLst>
            </p:cNvPr>
            <p:cNvSpPr/>
            <p:nvPr/>
          </p:nvSpPr>
          <p:spPr>
            <a:xfrm>
              <a:off x="-217394" y="0"/>
              <a:ext cx="3331666" cy="821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33338" bIns="666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600" i="1" u="sng" dirty="0">
                  <a:solidFill>
                    <a:schemeClr val="bg1"/>
                  </a:solidFill>
                  <a:latin typeface="Tw Cen MT" panose="020B0602020104020603" pitchFamily="34" charset="0"/>
                </a:rPr>
                <a:t>+1-408-791-3820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600" i="1" u="sng" dirty="0">
                  <a:solidFill>
                    <a:schemeClr val="bg1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+91-856-00-00-600</a:t>
              </a:r>
              <a:r>
                <a:rPr lang="en-IN" sz="1600" i="1" u="sng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  <a:endParaRPr lang="en-IN" sz="1600" i="1" u="sng" kern="120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600" i="1" u="sng" kern="1200" dirty="0">
                  <a:solidFill>
                    <a:schemeClr val="bg1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sales@dialerindia.com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B75205F-DB5D-4C70-BCE4-A174513E65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568" y="6120926"/>
            <a:ext cx="386263" cy="3862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48B4EC3-0ACC-4F37-88BA-798F9A5D1BA3}"/>
              </a:ext>
            </a:extLst>
          </p:cNvPr>
          <p:cNvGrpSpPr/>
          <p:nvPr/>
        </p:nvGrpSpPr>
        <p:grpSpPr>
          <a:xfrm>
            <a:off x="354159" y="5376773"/>
            <a:ext cx="1591245" cy="1488306"/>
            <a:chOff x="535700" y="3214906"/>
            <a:chExt cx="2044856" cy="2044856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567AB2D3-89D8-4689-BA96-0E76019B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00" y="3214906"/>
              <a:ext cx="2044856" cy="204485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F3035571-3CCC-489A-ABED-D30243DD9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204" y="3905835"/>
              <a:ext cx="651847" cy="669773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9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0"/>
            <a:ext cx="1518249" cy="9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07" y="233259"/>
            <a:ext cx="6124755" cy="7012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Regrow Hair Clinic </a:t>
            </a: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Case Study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0"/>
            <a:ext cx="1518249" cy="9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1487" y="1613140"/>
            <a:ext cx="10739887" cy="4917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u="sng" dirty="0"/>
              <a:t>About </a:t>
            </a:r>
            <a:r>
              <a:rPr lang="en-GB" sz="2800" b="1" u="sng" dirty="0" smtClean="0"/>
              <a:t>Regrow Hair Clinic</a:t>
            </a:r>
            <a:r>
              <a:rPr lang="en-GB" sz="2000" b="1" dirty="0"/>
              <a:t> </a:t>
            </a:r>
            <a:endParaRPr lang="en-GB" sz="2000" b="1" dirty="0" smtClean="0"/>
          </a:p>
          <a:p>
            <a:endParaRPr lang="en-GB" sz="2000" dirty="0"/>
          </a:p>
          <a:p>
            <a:r>
              <a:rPr lang="en-GB" sz="2000" dirty="0" smtClean="0"/>
              <a:t>Regrow Hair </a:t>
            </a:r>
            <a:r>
              <a:rPr lang="en-GB" sz="2000" dirty="0"/>
              <a:t>Clinic The Global Leaders in Hair Transplant Since 2015. </a:t>
            </a:r>
            <a:r>
              <a:rPr lang="en-GB" sz="2000" dirty="0" smtClean="0"/>
              <a:t>Regrow </a:t>
            </a:r>
            <a:r>
              <a:rPr lang="en-GB" sz="2000" dirty="0"/>
              <a:t>Hari Clinic is one of the best natural hairline creation in hair transplant located at </a:t>
            </a:r>
            <a:r>
              <a:rPr lang="en-GB" sz="2000" dirty="0" err="1"/>
              <a:t>Haridwar</a:t>
            </a:r>
            <a:r>
              <a:rPr lang="en-GB" sz="2000" dirty="0"/>
              <a:t>, </a:t>
            </a:r>
            <a:r>
              <a:rPr lang="en-GB" sz="2000" dirty="0" err="1" smtClean="0"/>
              <a:t>Uttarakhand</a:t>
            </a:r>
            <a:r>
              <a:rPr lang="en-GB" sz="2000" dirty="0" smtClean="0"/>
              <a:t> . Most </a:t>
            </a:r>
            <a:r>
              <a:rPr lang="en-GB" sz="2000" dirty="0"/>
              <a:t>innovative cases in transplant are being done by Regrow Hair Clinic in hair transplantation these days. To date, Regrow Hair Clinic have transplanted over 6 million hair grafts from scalp to scalp, beard to beard and beard to scalp and scalp to beard, and also performed body hair transplant in some cases</a:t>
            </a:r>
            <a:r>
              <a:rPr lang="en-GB" sz="2000" dirty="0" smtClean="0"/>
              <a:t>.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9" y="358715"/>
            <a:ext cx="1684020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6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0"/>
            <a:ext cx="1518249" cy="9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1487" y="1613140"/>
            <a:ext cx="10739887" cy="4917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u="sng" dirty="0" smtClean="0"/>
              <a:t>Services Offered by Regrow Hair Clinic</a:t>
            </a:r>
            <a:r>
              <a:rPr lang="en-GB" sz="2000" b="1" dirty="0"/>
              <a:t> </a:t>
            </a:r>
            <a:endParaRPr lang="en-GB" sz="2000" b="1" dirty="0" smtClean="0"/>
          </a:p>
          <a:p>
            <a:endParaRPr lang="en-GB" sz="2000" dirty="0"/>
          </a:p>
          <a:p>
            <a:r>
              <a:rPr lang="en-GB" sz="2000" dirty="0"/>
              <a:t>•	Quick Hair Transplant</a:t>
            </a:r>
          </a:p>
          <a:p>
            <a:r>
              <a:rPr lang="en-GB" sz="2000" dirty="0"/>
              <a:t>•	Hair Transplant Cost</a:t>
            </a:r>
          </a:p>
          <a:p>
            <a:r>
              <a:rPr lang="en-GB" sz="2000" dirty="0"/>
              <a:t>•	Beard Hair Transplant</a:t>
            </a:r>
          </a:p>
          <a:p>
            <a:r>
              <a:rPr lang="en-GB" sz="2000" dirty="0"/>
              <a:t>•	Female Hair Transplant</a:t>
            </a:r>
          </a:p>
          <a:p>
            <a:r>
              <a:rPr lang="en-GB" sz="2000" dirty="0"/>
              <a:t>•	FUE Hair Transplant</a:t>
            </a:r>
          </a:p>
          <a:p>
            <a:r>
              <a:rPr lang="en-GB" sz="2000" dirty="0"/>
              <a:t>•	Hair Transplantation for Men</a:t>
            </a:r>
          </a:p>
          <a:p>
            <a:r>
              <a:rPr lang="en-GB" sz="2000" dirty="0"/>
              <a:t>•	Eyebrow Hair Transplant</a:t>
            </a:r>
          </a:p>
          <a:p>
            <a:r>
              <a:rPr lang="en-GB" sz="2000" dirty="0"/>
              <a:t>•	Body Hair Transplant</a:t>
            </a:r>
          </a:p>
          <a:p>
            <a:r>
              <a:rPr lang="en-GB" sz="2000" dirty="0"/>
              <a:t>•	Eyelash Hair Transplant</a:t>
            </a:r>
          </a:p>
          <a:p>
            <a:r>
              <a:rPr lang="en-GB" sz="2000" dirty="0"/>
              <a:t>•	Best PRP Treatment</a:t>
            </a:r>
          </a:p>
          <a:p>
            <a:r>
              <a:rPr lang="en-GB" sz="2000" dirty="0"/>
              <a:t>•	Mesotherapy Treatment</a:t>
            </a:r>
          </a:p>
          <a:p>
            <a:r>
              <a:rPr lang="en-GB" sz="2000" dirty="0"/>
              <a:t>•	Dense Hair Implantation</a:t>
            </a:r>
            <a:endParaRPr lang="en-GB" sz="2000" dirty="0" smtClean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9" y="358715"/>
            <a:ext cx="168402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607" y="233259"/>
            <a:ext cx="6124755" cy="7012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Regrow Hair Clinic </a:t>
            </a: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Case Study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7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0"/>
            <a:ext cx="1518249" cy="9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1487" y="1613140"/>
            <a:ext cx="10739887" cy="4917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u="sng" dirty="0"/>
              <a:t>Unique Hair Transplant Methods at Regrow </a:t>
            </a:r>
            <a:r>
              <a:rPr lang="en-GB" sz="2800" b="1" u="sng" dirty="0" smtClean="0"/>
              <a:t>Clinic</a:t>
            </a:r>
          </a:p>
          <a:p>
            <a:endParaRPr lang="en-GB" sz="2800" b="1" u="sng" dirty="0" smtClean="0"/>
          </a:p>
          <a:p>
            <a:r>
              <a:rPr lang="en-GB" sz="2000" dirty="0" smtClean="0"/>
              <a:t>Regrow </a:t>
            </a:r>
            <a:r>
              <a:rPr lang="en-GB" sz="2000" dirty="0"/>
              <a:t>Clinic offers swift hair transplant procedure known as the QUICK FUE Hair Transplant®. The hair transplant doctor uses a SAVA Implanter, a special tool to complete the procedure in four hours</a:t>
            </a:r>
            <a:r>
              <a:rPr lang="en-GB" sz="2000" dirty="0" smtClean="0"/>
              <a:t>. Main </a:t>
            </a:r>
            <a:r>
              <a:rPr lang="en-GB" sz="2000" dirty="0"/>
              <a:t>Techniques and </a:t>
            </a:r>
            <a:r>
              <a:rPr lang="en-GB" sz="2000" dirty="0" smtClean="0"/>
              <a:t>Procedures are listed as follows:</a:t>
            </a:r>
          </a:p>
          <a:p>
            <a:r>
              <a:rPr lang="en-GB" sz="2000" b="1" dirty="0"/>
              <a:t>1 . Quick FUE Hair Transplant </a:t>
            </a:r>
            <a:endParaRPr lang="en-GB" sz="2000" dirty="0"/>
          </a:p>
          <a:p>
            <a:r>
              <a:rPr lang="en-GB" sz="2000" b="1" dirty="0"/>
              <a:t>2. Dense Hair Implantation</a:t>
            </a:r>
            <a:endParaRPr lang="en-GB" sz="2000" dirty="0"/>
          </a:p>
          <a:p>
            <a:r>
              <a:rPr lang="en-GB" sz="2000" b="1" dirty="0"/>
              <a:t>3. Follicular Unit Extraction</a:t>
            </a:r>
            <a:endParaRPr lang="en-GB" sz="2000" dirty="0"/>
          </a:p>
          <a:p>
            <a:r>
              <a:rPr lang="en-GB" sz="2000" b="1" dirty="0"/>
              <a:t>4. Corrective</a:t>
            </a:r>
            <a:endParaRPr lang="en-GB" sz="2000" dirty="0"/>
          </a:p>
          <a:p>
            <a:r>
              <a:rPr lang="en-GB" sz="2000" b="1" dirty="0"/>
              <a:t>5. </a:t>
            </a:r>
            <a:r>
              <a:rPr lang="en-GB" sz="2000" b="1" dirty="0" smtClean="0"/>
              <a:t>Female Hair Transplant</a:t>
            </a:r>
          </a:p>
          <a:p>
            <a:r>
              <a:rPr lang="en-GB" sz="2000" b="1" dirty="0" smtClean="0"/>
              <a:t>6. Male </a:t>
            </a:r>
            <a:r>
              <a:rPr lang="en-GB" sz="2000" b="1" dirty="0"/>
              <a:t>Hair </a:t>
            </a:r>
            <a:r>
              <a:rPr lang="en-GB" sz="2000" b="1" dirty="0" smtClean="0"/>
              <a:t>Transplant</a:t>
            </a:r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9" y="358715"/>
            <a:ext cx="168402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607" y="233259"/>
            <a:ext cx="6124755" cy="7012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Regrow Hair Clinic </a:t>
            </a: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Case Study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0"/>
            <a:ext cx="1518249" cy="9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1487" y="1613140"/>
            <a:ext cx="10739887" cy="4917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u="sng" dirty="0" smtClean="0"/>
              <a:t>Regrow Hair Clinic </a:t>
            </a:r>
            <a:r>
              <a:rPr lang="en-GB" sz="2800" b="1" u="sng" dirty="0"/>
              <a:t>Requirements </a:t>
            </a:r>
            <a:endParaRPr lang="en-GB" sz="2800" dirty="0"/>
          </a:p>
          <a:p>
            <a:r>
              <a:rPr lang="en-GB" sz="2400" b="1" dirty="0"/>
              <a:t> </a:t>
            </a:r>
            <a:endParaRPr lang="en-GB" sz="2400" dirty="0"/>
          </a:p>
          <a:p>
            <a:r>
              <a:rPr lang="en-GB" sz="2200" dirty="0" smtClean="0"/>
              <a:t>Regrow Hair Clinic </a:t>
            </a:r>
            <a:r>
              <a:rPr lang="en-GB" sz="2200" dirty="0"/>
              <a:t>needed </a:t>
            </a:r>
            <a:r>
              <a:rPr lang="en-GB" sz="2200" dirty="0" smtClean="0"/>
              <a:t>a system with </a:t>
            </a:r>
            <a:r>
              <a:rPr lang="en-GB" sz="2200" dirty="0"/>
              <a:t>third party solution to accumulate all the information on a single </a:t>
            </a:r>
            <a:r>
              <a:rPr lang="en-GB" sz="2200" dirty="0" smtClean="0"/>
              <a:t>platform. They </a:t>
            </a:r>
            <a:r>
              <a:rPr lang="en-GB" sz="2200" dirty="0"/>
              <a:t>wanted a solution which can manage </a:t>
            </a:r>
            <a:r>
              <a:rPr lang="en-GB" sz="2200" dirty="0" smtClean="0"/>
              <a:t>their Schedules, Client Database management, All Logs and recordings under single platform as before our solution they were managing such things like Client Meetings scheduling, Call-back Management, New Clients Management manually on multiple platforms which was tedious and too much time taking and even after a lot of hard work their records were still scattered on multiple channels .</a:t>
            </a:r>
            <a:endParaRPr lang="en-GB" sz="22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9" y="358715"/>
            <a:ext cx="168402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607" y="233259"/>
            <a:ext cx="6124755" cy="7012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Regrow Hair Clinic </a:t>
            </a: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Case Study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0"/>
            <a:ext cx="1518249" cy="9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1487" y="1613140"/>
            <a:ext cx="10739887" cy="4917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u="sng" dirty="0"/>
              <a:t>Challenges at </a:t>
            </a:r>
            <a:r>
              <a:rPr lang="en-GB" sz="2800" b="1" u="sng" dirty="0" smtClean="0"/>
              <a:t>Regrow Hair Clinic</a:t>
            </a:r>
          </a:p>
          <a:p>
            <a:endParaRPr lang="en-GB" sz="2800" dirty="0"/>
          </a:p>
          <a:p>
            <a:pPr lvl="0"/>
            <a:r>
              <a:rPr lang="en-GB" sz="2200" dirty="0" smtClean="0"/>
              <a:t>1. In Early stages we </a:t>
            </a:r>
            <a:r>
              <a:rPr lang="en-GB" sz="2200" dirty="0"/>
              <a:t>need to fetch the relevant data </a:t>
            </a:r>
            <a:r>
              <a:rPr lang="en-GB" sz="2200" dirty="0" smtClean="0"/>
              <a:t>from their </a:t>
            </a:r>
            <a:r>
              <a:rPr lang="en-GB" sz="2200" dirty="0"/>
              <a:t>database which were </a:t>
            </a:r>
            <a:r>
              <a:rPr lang="en-GB" sz="2200" dirty="0" smtClean="0"/>
              <a:t> </a:t>
            </a:r>
          </a:p>
          <a:p>
            <a:pPr lvl="0"/>
            <a:r>
              <a:rPr lang="en-GB" sz="2200" dirty="0"/>
              <a:t> </a:t>
            </a:r>
            <a:r>
              <a:rPr lang="en-GB" sz="2200" dirty="0" smtClean="0"/>
              <a:t>   scattered </a:t>
            </a:r>
            <a:r>
              <a:rPr lang="en-GB" sz="2200" dirty="0"/>
              <a:t>on </a:t>
            </a:r>
            <a:r>
              <a:rPr lang="en-GB" sz="2200" dirty="0" smtClean="0"/>
              <a:t>multiple channels, </a:t>
            </a:r>
            <a:r>
              <a:rPr lang="en-GB" sz="2200" dirty="0"/>
              <a:t>with different </a:t>
            </a:r>
            <a:r>
              <a:rPr lang="en-GB" sz="2200" dirty="0" smtClean="0"/>
              <a:t>condition. </a:t>
            </a:r>
          </a:p>
          <a:p>
            <a:pPr lvl="0"/>
            <a:r>
              <a:rPr lang="en-GB" sz="2200" dirty="0" smtClean="0"/>
              <a:t>2. To manage such information a Special applications needs to created where all  </a:t>
            </a:r>
          </a:p>
          <a:p>
            <a:pPr lvl="0"/>
            <a:r>
              <a:rPr lang="en-GB" sz="2200" dirty="0"/>
              <a:t> </a:t>
            </a:r>
            <a:r>
              <a:rPr lang="en-GB" sz="2200" dirty="0" smtClean="0"/>
              <a:t>    Information can be available under a single roof.</a:t>
            </a:r>
          </a:p>
          <a:p>
            <a:pPr lvl="0"/>
            <a:r>
              <a:rPr lang="en-GB" sz="2200" dirty="0" smtClean="0"/>
              <a:t>3. Another big </a:t>
            </a:r>
            <a:r>
              <a:rPr lang="en-GB" sz="2200" dirty="0"/>
              <a:t>challenge </a:t>
            </a:r>
            <a:r>
              <a:rPr lang="en-GB" sz="2200" dirty="0" smtClean="0"/>
              <a:t>was to </a:t>
            </a:r>
            <a:r>
              <a:rPr lang="en-GB" sz="2200" dirty="0"/>
              <a:t>maintain the privacy and security of data as Security of </a:t>
            </a:r>
            <a:endParaRPr lang="en-GB" sz="2200" dirty="0" smtClean="0"/>
          </a:p>
          <a:p>
            <a:pPr lvl="0"/>
            <a:r>
              <a:rPr lang="en-GB" sz="2200" dirty="0"/>
              <a:t> </a:t>
            </a:r>
            <a:r>
              <a:rPr lang="en-GB" sz="2200" dirty="0" smtClean="0"/>
              <a:t>   data </a:t>
            </a:r>
            <a:r>
              <a:rPr lang="en-GB" sz="2200" dirty="0"/>
              <a:t>is a major issue with all the clients.</a:t>
            </a:r>
          </a:p>
          <a:p>
            <a:pPr lvl="0"/>
            <a:r>
              <a:rPr lang="en-GB" sz="2200" dirty="0" smtClean="0"/>
              <a:t>4. Clicl2Call APIs </a:t>
            </a:r>
            <a:r>
              <a:rPr lang="en-GB" sz="2200" dirty="0"/>
              <a:t>implementation </a:t>
            </a:r>
            <a:r>
              <a:rPr lang="en-GB" sz="2200" dirty="0" smtClean="0"/>
              <a:t>with Newly created System and Avyukta Dialer Solution  </a:t>
            </a:r>
          </a:p>
          <a:p>
            <a:pPr lvl="0"/>
            <a:r>
              <a:rPr lang="en-GB" sz="2200" dirty="0"/>
              <a:t> </a:t>
            </a:r>
            <a:r>
              <a:rPr lang="en-GB" sz="2200" dirty="0" smtClean="0"/>
              <a:t>    to </a:t>
            </a:r>
            <a:r>
              <a:rPr lang="en-GB" sz="2200" dirty="0"/>
              <a:t>overcome the challenge of data </a:t>
            </a:r>
            <a:r>
              <a:rPr lang="en-GB" sz="2200" dirty="0" smtClean="0"/>
              <a:t>privacy </a:t>
            </a:r>
            <a:r>
              <a:rPr lang="en-GB" sz="2200" dirty="0"/>
              <a:t>with </a:t>
            </a:r>
            <a:r>
              <a:rPr lang="en-GB" sz="2200" dirty="0" smtClean="0"/>
              <a:t>security.</a:t>
            </a:r>
          </a:p>
          <a:p>
            <a:pPr lvl="0"/>
            <a:r>
              <a:rPr lang="en-GB" sz="2200" dirty="0" smtClean="0"/>
              <a:t>5. Flawless Multi tree IVR with Follow me routing and After hours routing flexibility.</a:t>
            </a:r>
            <a:endParaRPr lang="en-GB" sz="22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9" y="358715"/>
            <a:ext cx="168402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607" y="233259"/>
            <a:ext cx="6124755" cy="7012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Regrow Hair Clinic </a:t>
            </a: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Case Study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0"/>
            <a:ext cx="1518249" cy="9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1487" y="1613140"/>
            <a:ext cx="10739887" cy="4917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u="sng" dirty="0"/>
              <a:t>Solutions we implemented at </a:t>
            </a:r>
            <a:r>
              <a:rPr lang="en-GB" sz="2800" b="1" u="sng" dirty="0" smtClean="0"/>
              <a:t>Regrow Hair Clinic</a:t>
            </a:r>
            <a:r>
              <a:rPr lang="en-GB" sz="2800" b="1" dirty="0"/>
              <a:t> </a:t>
            </a:r>
            <a:endParaRPr lang="en-GB" sz="2800" b="1" dirty="0" smtClean="0"/>
          </a:p>
          <a:p>
            <a:endParaRPr lang="en-GB" sz="2800" dirty="0"/>
          </a:p>
          <a:p>
            <a:pPr lvl="0"/>
            <a:r>
              <a:rPr lang="en-GB" sz="2000" dirty="0" smtClean="0"/>
              <a:t>1. We </a:t>
            </a:r>
            <a:r>
              <a:rPr lang="en-GB" sz="2000" dirty="0"/>
              <a:t>created </a:t>
            </a:r>
            <a:r>
              <a:rPr lang="en-GB" sz="2000" dirty="0" smtClean="0"/>
              <a:t>a Customised Dedicated MIS System with Lead Management to maintain </a:t>
            </a:r>
          </a:p>
          <a:p>
            <a:pPr lvl="0"/>
            <a:r>
              <a:rPr lang="en-GB" sz="2000" dirty="0" smtClean="0"/>
              <a:t>    all there Data under single roof.</a:t>
            </a:r>
          </a:p>
          <a:p>
            <a:pPr lvl="0"/>
            <a:r>
              <a:rPr lang="en-GB" sz="2000" dirty="0" smtClean="0"/>
              <a:t>2. Multiple </a:t>
            </a:r>
            <a:r>
              <a:rPr lang="en-GB" sz="2000" dirty="0"/>
              <a:t>APIs </a:t>
            </a:r>
            <a:r>
              <a:rPr lang="en-GB" sz="2000" dirty="0" smtClean="0"/>
              <a:t>are implemented so that real time data sync can be done between MIS </a:t>
            </a:r>
          </a:p>
          <a:p>
            <a:pPr lvl="0"/>
            <a:r>
              <a:rPr lang="en-GB" sz="2000" dirty="0"/>
              <a:t> </a:t>
            </a:r>
            <a:r>
              <a:rPr lang="en-GB" sz="2000" dirty="0" smtClean="0"/>
              <a:t>   System and Avyukta Dialer suite. </a:t>
            </a:r>
          </a:p>
          <a:p>
            <a:r>
              <a:rPr lang="en-GB" sz="2000" dirty="0" smtClean="0"/>
              <a:t>3. </a:t>
            </a:r>
            <a:r>
              <a:rPr lang="en-GB" sz="2000" dirty="0"/>
              <a:t>Few clicks call records in MIS </a:t>
            </a:r>
            <a:r>
              <a:rPr lang="en-GB" sz="2000" dirty="0" smtClean="0"/>
              <a:t>system and availability for anytime log availability for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auditing purpose. </a:t>
            </a:r>
            <a:endParaRPr lang="en-GB" sz="2000" dirty="0"/>
          </a:p>
          <a:p>
            <a:pPr lvl="0"/>
            <a:r>
              <a:rPr lang="en-GB" sz="2000" dirty="0" smtClean="0"/>
              <a:t>4. Click2 Call integration on MIS System for initiate calls directly from MIS System only, </a:t>
            </a:r>
          </a:p>
          <a:p>
            <a:pPr lvl="0"/>
            <a:r>
              <a:rPr lang="en-GB" sz="2000" dirty="0" smtClean="0"/>
              <a:t>    without login on dialer.</a:t>
            </a:r>
          </a:p>
          <a:p>
            <a:pPr lvl="0"/>
            <a:r>
              <a:rPr lang="en-GB" sz="2000" dirty="0"/>
              <a:t>5. Multi tree IVR with After Office hours call routing with flexibility</a:t>
            </a:r>
            <a:r>
              <a:rPr lang="en-GB" sz="2000" dirty="0" smtClean="0"/>
              <a:t>.</a:t>
            </a:r>
          </a:p>
          <a:p>
            <a:pPr lvl="0"/>
            <a:r>
              <a:rPr lang="en-GB" sz="2000" dirty="0" smtClean="0"/>
              <a:t>6</a:t>
            </a:r>
            <a:r>
              <a:rPr lang="en-GB" sz="2000" dirty="0"/>
              <a:t>. Follow me call routing </a:t>
            </a:r>
            <a:r>
              <a:rPr lang="en-GB" sz="2000" dirty="0" smtClean="0"/>
              <a:t>with </a:t>
            </a:r>
            <a:r>
              <a:rPr lang="en-GB" sz="2000" dirty="0"/>
              <a:t>After hours </a:t>
            </a:r>
            <a:r>
              <a:rPr lang="en-GB" sz="2000" dirty="0" smtClean="0"/>
              <a:t>call routing flexibility.</a:t>
            </a:r>
            <a:endParaRPr lang="en-GB" sz="20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9" y="358715"/>
            <a:ext cx="168402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607" y="233259"/>
            <a:ext cx="6124755" cy="7012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Regrow Hair Clinic </a:t>
            </a: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Case Study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6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C692449F-0172-46C4-BB65-ACCCDD9E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82" y="207380"/>
            <a:ext cx="1518249" cy="9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1487" y="1613140"/>
            <a:ext cx="10739887" cy="4917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u="sng" dirty="0"/>
              <a:t>The </a:t>
            </a:r>
            <a:r>
              <a:rPr lang="en-GB" sz="2800" b="1" u="sng" dirty="0" smtClean="0"/>
              <a:t>Result</a:t>
            </a:r>
          </a:p>
          <a:p>
            <a:endParaRPr lang="en-GB" sz="2800" dirty="0"/>
          </a:p>
          <a:p>
            <a:r>
              <a:rPr lang="en-GB" sz="2000" dirty="0" smtClean="0"/>
              <a:t>1. Our </a:t>
            </a:r>
            <a:r>
              <a:rPr lang="en-GB" sz="2000" dirty="0"/>
              <a:t>Dedicated MIS System helped the client to manage their </a:t>
            </a:r>
            <a:r>
              <a:rPr lang="en-GB" sz="2000" dirty="0" smtClean="0"/>
              <a:t>clients data under single roof . </a:t>
            </a:r>
          </a:p>
          <a:p>
            <a:r>
              <a:rPr lang="en-GB" sz="2000" dirty="0" smtClean="0"/>
              <a:t>    Which </a:t>
            </a:r>
            <a:r>
              <a:rPr lang="en-GB" sz="2000" dirty="0"/>
              <a:t>reduced </a:t>
            </a:r>
            <a:r>
              <a:rPr lang="en-GB" sz="2000" dirty="0" smtClean="0"/>
              <a:t>manual hard work to maintain the customer data within </a:t>
            </a:r>
            <a:r>
              <a:rPr lang="en-GB" sz="2000" dirty="0"/>
              <a:t>minimal time which </a:t>
            </a:r>
            <a:endParaRPr lang="en-GB" sz="2000" dirty="0" smtClean="0"/>
          </a:p>
          <a:p>
            <a:r>
              <a:rPr lang="en-GB" sz="2000" dirty="0"/>
              <a:t> </a:t>
            </a:r>
            <a:r>
              <a:rPr lang="en-GB" sz="2000" dirty="0" smtClean="0"/>
              <a:t>   improved the overall </a:t>
            </a:r>
            <a:r>
              <a:rPr lang="en-GB" sz="2000" dirty="0"/>
              <a:t>productivity </a:t>
            </a:r>
            <a:r>
              <a:rPr lang="en-GB" sz="2000" dirty="0" smtClean="0"/>
              <a:t>of work </a:t>
            </a:r>
            <a:r>
              <a:rPr lang="en-GB" sz="2000" dirty="0"/>
              <a:t>force drastically.</a:t>
            </a:r>
          </a:p>
          <a:p>
            <a:r>
              <a:rPr lang="en-GB" sz="2000" dirty="0" smtClean="0"/>
              <a:t>2. Our </a:t>
            </a:r>
            <a:r>
              <a:rPr lang="en-GB" sz="2000" dirty="0"/>
              <a:t>Specially designed </a:t>
            </a:r>
            <a:r>
              <a:rPr lang="en-GB" sz="2000" dirty="0" smtClean="0"/>
              <a:t>MIS reporting </a:t>
            </a:r>
            <a:r>
              <a:rPr lang="en-GB" sz="2000" dirty="0"/>
              <a:t>system provided them proper reports for all satisfied </a:t>
            </a:r>
            <a:r>
              <a:rPr lang="en-GB" sz="2000" dirty="0" smtClean="0"/>
              <a:t>and </a:t>
            </a:r>
          </a:p>
          <a:p>
            <a:r>
              <a:rPr lang="en-GB" sz="2000" dirty="0" smtClean="0"/>
              <a:t>    unsatisfied customers which helps them to improve the week sections of their services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depending upon the reports and feedbacks from customers. </a:t>
            </a:r>
          </a:p>
          <a:p>
            <a:r>
              <a:rPr lang="en-GB" sz="2000" dirty="0"/>
              <a:t>3</a:t>
            </a:r>
            <a:r>
              <a:rPr lang="en-GB" sz="2000" dirty="0" smtClean="0"/>
              <a:t>. With Our Solution now call routing can be swiftly managed according to any type of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requirement.</a:t>
            </a:r>
          </a:p>
          <a:p>
            <a:r>
              <a:rPr lang="en-GB" sz="2000" dirty="0" smtClean="0"/>
              <a:t>4. Flawless IVR, Click2Call and follow me call routing almost minimised the time for the customer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as well as their work force and hence team productivity is overall increased by 60-65 %.</a:t>
            </a:r>
            <a:endParaRPr lang="en-GB" sz="20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9" y="358715"/>
            <a:ext cx="168402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607" y="233259"/>
            <a:ext cx="6124755" cy="7012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Regrow Hair Clinic </a:t>
            </a: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Case Study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0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3725</TotalTime>
  <Words>820</Words>
  <Application>Microsoft Office PowerPoint</Application>
  <PresentationFormat>Widescreen</PresentationFormat>
  <Paragraphs>192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Brush Script MT</vt:lpstr>
      <vt:lpstr>Calibri</vt:lpstr>
      <vt:lpstr>Calibri Light</vt:lpstr>
      <vt:lpstr>Century Gothic</vt:lpstr>
      <vt:lpstr>Mangal</vt:lpstr>
      <vt:lpstr>Stencil</vt:lpstr>
      <vt:lpstr>Tahoma</vt:lpstr>
      <vt:lpstr>Trebuchet MS</vt:lpstr>
      <vt:lpstr>Tw Cen MT</vt:lpstr>
      <vt:lpstr>Wingdings</vt:lpstr>
      <vt:lpstr>Office Theme</vt:lpstr>
      <vt:lpstr>        Case Study</vt:lpstr>
      <vt:lpstr>PowerPoint Presentation</vt:lpstr>
      <vt:lpstr> Regrow Hair Clinic Case Study </vt:lpstr>
      <vt:lpstr> Regrow Hair Clinic Case Study </vt:lpstr>
      <vt:lpstr> Regrow Hair Clinic Case Study </vt:lpstr>
      <vt:lpstr> Regrow Hair Clinic Case Study </vt:lpstr>
      <vt:lpstr> Regrow Hair Clinic Case Study </vt:lpstr>
      <vt:lpstr> Regrow Hair Clinic Case Study </vt:lpstr>
      <vt:lpstr> Regrow Hair Clinic Case Study </vt:lpstr>
      <vt:lpstr> Regrow Hair Clinic Case Study </vt:lpstr>
      <vt:lpstr> Regrow Hair Clinic Case Study </vt:lpstr>
      <vt:lpstr>PowerPoint Presentation</vt:lpstr>
      <vt:lpstr>PowerPoint Presentation</vt:lpstr>
      <vt:lpstr>PowerPoint Presentation</vt:lpstr>
      <vt:lpstr>PowerPoint Presentation</vt:lpstr>
      <vt:lpstr> Regrow Hair Clinic Case Study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Suraj</cp:lastModifiedBy>
  <cp:revision>234</cp:revision>
  <dcterms:created xsi:type="dcterms:W3CDTF">2018-08-25T09:50:47Z</dcterms:created>
  <dcterms:modified xsi:type="dcterms:W3CDTF">2021-05-22T11:13:32Z</dcterms:modified>
</cp:coreProperties>
</file>